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6" r:id="rId3"/>
    <p:sldId id="258" r:id="rId4"/>
    <p:sldId id="259" r:id="rId5"/>
    <p:sldId id="260" r:id="rId6"/>
    <p:sldId id="261"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660066"/>
    <a:srgbClr val="FF0066"/>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13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7CD697-13F5-4BC1-B57B-4E3036C76554}" type="datetimeFigureOut">
              <a:rPr lang="en-US" smtClean="0"/>
              <a:t>10/24/2021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89060C-9B4B-4766-894F-D2F042CF9DD6}" type="slidenum">
              <a:rPr lang="en-US" smtClean="0"/>
              <a:t>‹#›</a:t>
            </a:fld>
            <a:endParaRPr lang="en-US"/>
          </a:p>
        </p:txBody>
      </p:sp>
    </p:spTree>
    <p:extLst>
      <p:ext uri="{BB962C8B-B14F-4D97-AF65-F5344CB8AC3E}">
        <p14:creationId xmlns:p14="http://schemas.microsoft.com/office/powerpoint/2010/main" val="928559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7CD697-13F5-4BC1-B57B-4E3036C76554}" type="datetimeFigureOut">
              <a:rPr lang="en-US" smtClean="0"/>
              <a:t>10/24/2021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89060C-9B4B-4766-894F-D2F042CF9DD6}" type="slidenum">
              <a:rPr lang="en-US" smtClean="0"/>
              <a:t>‹#›</a:t>
            </a:fld>
            <a:endParaRPr lang="en-US"/>
          </a:p>
        </p:txBody>
      </p:sp>
    </p:spTree>
    <p:extLst>
      <p:ext uri="{BB962C8B-B14F-4D97-AF65-F5344CB8AC3E}">
        <p14:creationId xmlns:p14="http://schemas.microsoft.com/office/powerpoint/2010/main" val="1474939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7CD697-13F5-4BC1-B57B-4E3036C76554}" type="datetimeFigureOut">
              <a:rPr lang="en-US" smtClean="0"/>
              <a:t>10/24/2021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89060C-9B4B-4766-894F-D2F042CF9DD6}" type="slidenum">
              <a:rPr lang="en-US" smtClean="0"/>
              <a:t>‹#›</a:t>
            </a:fld>
            <a:endParaRPr lang="en-US"/>
          </a:p>
        </p:txBody>
      </p:sp>
    </p:spTree>
    <p:extLst>
      <p:ext uri="{BB962C8B-B14F-4D97-AF65-F5344CB8AC3E}">
        <p14:creationId xmlns:p14="http://schemas.microsoft.com/office/powerpoint/2010/main" val="254351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7CD697-13F5-4BC1-B57B-4E3036C76554}" type="datetimeFigureOut">
              <a:rPr lang="en-US" smtClean="0"/>
              <a:t>10/24/2021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89060C-9B4B-4766-894F-D2F042CF9DD6}" type="slidenum">
              <a:rPr lang="en-US" smtClean="0"/>
              <a:t>‹#›</a:t>
            </a:fld>
            <a:endParaRPr lang="en-US"/>
          </a:p>
        </p:txBody>
      </p:sp>
    </p:spTree>
    <p:extLst>
      <p:ext uri="{BB962C8B-B14F-4D97-AF65-F5344CB8AC3E}">
        <p14:creationId xmlns:p14="http://schemas.microsoft.com/office/powerpoint/2010/main" val="1903886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87CD697-13F5-4BC1-B57B-4E3036C76554}" type="datetimeFigureOut">
              <a:rPr lang="en-US" smtClean="0"/>
              <a:t>10/24/2021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89060C-9B4B-4766-894F-D2F042CF9DD6}" type="slidenum">
              <a:rPr lang="en-US" smtClean="0"/>
              <a:t>‹#›</a:t>
            </a:fld>
            <a:endParaRPr lang="en-US"/>
          </a:p>
        </p:txBody>
      </p:sp>
    </p:spTree>
    <p:extLst>
      <p:ext uri="{BB962C8B-B14F-4D97-AF65-F5344CB8AC3E}">
        <p14:creationId xmlns:p14="http://schemas.microsoft.com/office/powerpoint/2010/main" val="1181594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7CD697-13F5-4BC1-B57B-4E3036C76554}" type="datetimeFigureOut">
              <a:rPr lang="en-US" smtClean="0"/>
              <a:t>10/24/2021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89060C-9B4B-4766-894F-D2F042CF9DD6}" type="slidenum">
              <a:rPr lang="en-US" smtClean="0"/>
              <a:t>‹#›</a:t>
            </a:fld>
            <a:endParaRPr lang="en-US"/>
          </a:p>
        </p:txBody>
      </p:sp>
    </p:spTree>
    <p:extLst>
      <p:ext uri="{BB962C8B-B14F-4D97-AF65-F5344CB8AC3E}">
        <p14:creationId xmlns:p14="http://schemas.microsoft.com/office/powerpoint/2010/main" val="3055288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7CD697-13F5-4BC1-B57B-4E3036C76554}" type="datetimeFigureOut">
              <a:rPr lang="en-US" smtClean="0"/>
              <a:t>10/24/2021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89060C-9B4B-4766-894F-D2F042CF9DD6}" type="slidenum">
              <a:rPr lang="en-US" smtClean="0"/>
              <a:t>‹#›</a:t>
            </a:fld>
            <a:endParaRPr lang="en-US"/>
          </a:p>
        </p:txBody>
      </p:sp>
    </p:spTree>
    <p:extLst>
      <p:ext uri="{BB962C8B-B14F-4D97-AF65-F5344CB8AC3E}">
        <p14:creationId xmlns:p14="http://schemas.microsoft.com/office/powerpoint/2010/main" val="708677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7CD697-13F5-4BC1-B57B-4E3036C76554}" type="datetimeFigureOut">
              <a:rPr lang="en-US" smtClean="0"/>
              <a:t>10/24/2021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89060C-9B4B-4766-894F-D2F042CF9DD6}" type="slidenum">
              <a:rPr lang="en-US" smtClean="0"/>
              <a:t>‹#›</a:t>
            </a:fld>
            <a:endParaRPr lang="en-US"/>
          </a:p>
        </p:txBody>
      </p:sp>
    </p:spTree>
    <p:extLst>
      <p:ext uri="{BB962C8B-B14F-4D97-AF65-F5344CB8AC3E}">
        <p14:creationId xmlns:p14="http://schemas.microsoft.com/office/powerpoint/2010/main" val="2772309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7CD697-13F5-4BC1-B57B-4E3036C76554}" type="datetimeFigureOut">
              <a:rPr lang="en-US" smtClean="0"/>
              <a:t>10/24/2021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89060C-9B4B-4766-894F-D2F042CF9DD6}" type="slidenum">
              <a:rPr lang="en-US" smtClean="0"/>
              <a:t>‹#›</a:t>
            </a:fld>
            <a:endParaRPr lang="en-US"/>
          </a:p>
        </p:txBody>
      </p:sp>
    </p:spTree>
    <p:extLst>
      <p:ext uri="{BB962C8B-B14F-4D97-AF65-F5344CB8AC3E}">
        <p14:creationId xmlns:p14="http://schemas.microsoft.com/office/powerpoint/2010/main" val="2050866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87CD697-13F5-4BC1-B57B-4E3036C76554}" type="datetimeFigureOut">
              <a:rPr lang="en-US" smtClean="0"/>
              <a:t>10/24/2021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89060C-9B4B-4766-894F-D2F042CF9DD6}" type="slidenum">
              <a:rPr lang="en-US" smtClean="0"/>
              <a:t>‹#›</a:t>
            </a:fld>
            <a:endParaRPr lang="en-US"/>
          </a:p>
        </p:txBody>
      </p:sp>
    </p:spTree>
    <p:extLst>
      <p:ext uri="{BB962C8B-B14F-4D97-AF65-F5344CB8AC3E}">
        <p14:creationId xmlns:p14="http://schemas.microsoft.com/office/powerpoint/2010/main" val="341053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87CD697-13F5-4BC1-B57B-4E3036C76554}" type="datetimeFigureOut">
              <a:rPr lang="en-US" smtClean="0"/>
              <a:t>10/24/2021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89060C-9B4B-4766-894F-D2F042CF9DD6}" type="slidenum">
              <a:rPr lang="en-US" smtClean="0"/>
              <a:t>‹#›</a:t>
            </a:fld>
            <a:endParaRPr lang="en-US"/>
          </a:p>
        </p:txBody>
      </p:sp>
    </p:spTree>
    <p:extLst>
      <p:ext uri="{BB962C8B-B14F-4D97-AF65-F5344CB8AC3E}">
        <p14:creationId xmlns:p14="http://schemas.microsoft.com/office/powerpoint/2010/main" val="3814741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7CD697-13F5-4BC1-B57B-4E3036C76554}" type="datetimeFigureOut">
              <a:rPr lang="en-US" smtClean="0"/>
              <a:t>10/24/2021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89060C-9B4B-4766-894F-D2F042CF9DD6}" type="slidenum">
              <a:rPr lang="en-US" smtClean="0"/>
              <a:t>‹#›</a:t>
            </a:fld>
            <a:endParaRPr lang="en-US"/>
          </a:p>
        </p:txBody>
      </p:sp>
    </p:spTree>
    <p:extLst>
      <p:ext uri="{BB962C8B-B14F-4D97-AF65-F5344CB8AC3E}">
        <p14:creationId xmlns:p14="http://schemas.microsoft.com/office/powerpoint/2010/main" val="1361684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Tải +9999 Hình Nền Powerpoint Đẹp Nhất của năm 20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377245" y="1195547"/>
            <a:ext cx="9437510" cy="3416320"/>
          </a:xfrm>
          <a:prstGeom prst="rect">
            <a:avLst/>
          </a:prstGeom>
          <a:noFill/>
        </p:spPr>
        <p:txBody>
          <a:bodyPr wrap="square">
            <a:spAutoFit/>
          </a:bodyPr>
          <a:lstStyle/>
          <a:p>
            <a:pPr algn="ctr" eaLnBrk="1" hangingPunct="1">
              <a:lnSpc>
                <a:spcPct val="150000"/>
              </a:lnSpc>
              <a:defRPr/>
            </a:pPr>
            <a:r>
              <a:rPr lang="en-US" sz="7200" b="1" dirty="0" smtClean="0">
                <a:ln w="6600">
                  <a:solidFill>
                    <a:srgbClr val="FFFF00"/>
                  </a:solidFill>
                  <a:prstDash val="solid"/>
                </a:ln>
                <a:solidFill>
                  <a:srgbClr val="9966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LUYỆN TẬP</a:t>
            </a:r>
          </a:p>
          <a:p>
            <a:pPr algn="ctr" eaLnBrk="1" hangingPunct="1">
              <a:lnSpc>
                <a:spcPct val="150000"/>
              </a:lnSpc>
              <a:defRPr/>
            </a:pPr>
            <a:r>
              <a:rPr lang="en-US" sz="7200" b="1" dirty="0" smtClean="0">
                <a:ln w="6600">
                  <a:solidFill>
                    <a:srgbClr val="0000CC"/>
                  </a:solidFill>
                  <a:prstDash val="solid"/>
                </a:ln>
                <a:solidFill>
                  <a:srgbClr val="FFFFFF"/>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NGHỊ LUẬN XÃ HỘI</a:t>
            </a:r>
            <a:endParaRPr lang="en-US" sz="7200" dirty="0">
              <a:ln w="6600">
                <a:solidFill>
                  <a:srgbClr val="0000CC"/>
                </a:solidFill>
                <a:prstDash val="solid"/>
              </a:ln>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14877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s://i.pinimg.com/564x/48/dd/12/48dd12ee92e7a0ce20676c7c594a89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722488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1761067" y="1546576"/>
            <a:ext cx="9211733" cy="4526845"/>
          </a:xfrm>
        </p:spPr>
        <p:txBody>
          <a:bodyPr>
            <a:noAutofit/>
          </a:bodyPr>
          <a:lstStyle/>
          <a:p>
            <a:pPr marL="0" indent="0" algn="just">
              <a:lnSpc>
                <a:spcPct val="160000"/>
              </a:lnSpc>
              <a:buNone/>
            </a:pPr>
            <a:r>
              <a:rPr lang="en-US" b="1" dirty="0">
                <a:latin typeface="Times New Roman" panose="02020603050405020304" pitchFamily="18" charset="0"/>
                <a:cs typeface="Times New Roman" panose="02020603050405020304" pitchFamily="18" charset="0"/>
              </a:rPr>
              <a:t>2. </a:t>
            </a:r>
            <a:r>
              <a:rPr lang="en-US" b="1" dirty="0" err="1">
                <a:latin typeface="Times New Roman" panose="02020603050405020304" pitchFamily="18" charset="0"/>
                <a:cs typeface="Times New Roman" panose="02020603050405020304" pitchFamily="18" charset="0"/>
              </a:rPr>
              <a:t>Tác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dụng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đẹp</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đẽ</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lớn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lao</a:t>
            </a:r>
            <a:endParaRPr lang="en-US" b="1" dirty="0">
              <a:latin typeface="Times New Roman" panose="02020603050405020304" pitchFamily="18" charset="0"/>
              <a:cs typeface="Times New Roman" panose="02020603050405020304" pitchFamily="18" charset="0"/>
            </a:endParaRPr>
          </a:p>
          <a:p>
            <a:pPr algn="just">
              <a:lnSpc>
                <a:spcPct val="160000"/>
              </a:lnSpc>
              <a:buFontTx/>
              <a:buChar char="-"/>
            </a:pPr>
            <a:r>
              <a:rPr lang="en-US" dirty="0" err="1">
                <a:latin typeface="Times New Roman" panose="02020603050405020304" pitchFamily="18" charset="0"/>
                <a:cs typeface="Times New Roman" panose="02020603050405020304" pitchFamily="18" charset="0"/>
              </a:rPr>
              <a:t>Nếp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đẹp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con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hóa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truyền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quý</a:t>
            </a:r>
            <a:r>
              <a:rPr lang="en-US" dirty="0">
                <a:latin typeface="Times New Roman" panose="02020603050405020304" pitchFamily="18" charset="0"/>
                <a:cs typeface="Times New Roman" panose="02020603050405020304" pitchFamily="18" charset="0"/>
              </a:rPr>
              <a:t>.</a:t>
            </a:r>
          </a:p>
          <a:p>
            <a:pPr algn="just">
              <a:lnSpc>
                <a:spcPct val="160000"/>
              </a:lnSpc>
              <a:buFontTx/>
              <a:buChar char="-"/>
            </a:pPr>
            <a:r>
              <a:rPr lang="en-US" dirty="0" err="1">
                <a:latin typeface="Times New Roman" panose="02020603050405020304" pitchFamily="18" charset="0"/>
                <a:cs typeface="Times New Roman" panose="02020603050405020304" pitchFamily="18" charset="0"/>
              </a:rPr>
              <a:t>Giúp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nghèo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thêm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vượt</a:t>
            </a:r>
            <a:r>
              <a:rPr lang="en-US" dirty="0">
                <a:latin typeface="Times New Roman" panose="02020603050405020304" pitchFamily="18" charset="0"/>
                <a:cs typeface="Times New Roman" panose="02020603050405020304" pitchFamily="18" charset="0"/>
              </a:rPr>
              <a:t> qua </a:t>
            </a:r>
            <a:r>
              <a:rPr lang="en-US" dirty="0" err="1">
                <a:latin typeface="Times New Roman" panose="02020603050405020304" pitchFamily="18" charset="0"/>
                <a:cs typeface="Times New Roman" panose="02020603050405020304" pitchFamily="18" charset="0"/>
              </a:rPr>
              <a:t>tình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ngặt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nghèo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tự</a:t>
            </a:r>
            <a:r>
              <a:rPr lang="en-US" dirty="0">
                <a:latin typeface="Times New Roman" panose="02020603050405020304" pitchFamily="18" charset="0"/>
                <a:cs typeface="Times New Roman" panose="02020603050405020304" pitchFamily="18" charset="0"/>
              </a:rPr>
              <a:t> tin </a:t>
            </a:r>
            <a:r>
              <a:rPr lang="en-US" dirty="0" err="1">
                <a:latin typeface="Times New Roman" panose="02020603050405020304" pitchFamily="18" charset="0"/>
                <a:cs typeface="Times New Roman" panose="02020603050405020304" pitchFamily="18" charset="0"/>
              </a:rPr>
              <a:t>hướng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lai</a:t>
            </a:r>
            <a:r>
              <a:rPr lang="en-US" dirty="0">
                <a:latin typeface="Times New Roman" panose="02020603050405020304" pitchFamily="18" charset="0"/>
                <a:cs typeface="Times New Roman" panose="02020603050405020304" pitchFamily="18" charset="0"/>
              </a:rPr>
              <a:t>.</a:t>
            </a:r>
          </a:p>
          <a:p>
            <a:pPr marL="0" indent="0" algn="just">
              <a:lnSpc>
                <a:spcPct val="100000"/>
              </a:lnSpc>
              <a:spcBef>
                <a:spcPts val="600"/>
              </a:spcBef>
              <a:buNone/>
            </a:pPr>
            <a:endParaRPr lang="en-US" dirty="0" smtClean="0">
              <a:latin typeface="Times New Roman" panose="02020603050405020304" pitchFamily="18" charset="0"/>
              <a:cs typeface="Times New Roman" panose="02020603050405020304" pitchFamily="18" charset="0"/>
            </a:endParaRPr>
          </a:p>
        </p:txBody>
      </p:sp>
      <p:sp>
        <p:nvSpPr>
          <p:cNvPr id="2" name="Rectangle 1"/>
          <p:cNvSpPr/>
          <p:nvPr/>
        </p:nvSpPr>
        <p:spPr>
          <a:xfrm>
            <a:off x="5330404" y="793129"/>
            <a:ext cx="1531189" cy="823752"/>
          </a:xfrm>
          <a:prstGeom prst="rect">
            <a:avLst/>
          </a:prstGeom>
        </p:spPr>
        <p:txBody>
          <a:bodyPr wrap="none">
            <a:spAutoFit/>
          </a:bodyPr>
          <a:lstStyle/>
          <a:p>
            <a:pPr algn="ctr">
              <a:lnSpc>
                <a:spcPct val="150000"/>
              </a:lnSpc>
            </a:pPr>
            <a:r>
              <a:rPr lang="en-US" sz="3600" b="1" dirty="0">
                <a:solidFill>
                  <a:srgbClr val="FF0000"/>
                </a:solidFill>
                <a:latin typeface="Times New Roman" panose="02020603050405020304" pitchFamily="18" charset="0"/>
                <a:cs typeface="Times New Roman" panose="02020603050405020304" pitchFamily="18" charset="0"/>
              </a:rPr>
              <a:t>GỢI Ý</a:t>
            </a:r>
          </a:p>
        </p:txBody>
      </p:sp>
    </p:spTree>
    <p:extLst>
      <p:ext uri="{BB962C8B-B14F-4D97-AF65-F5344CB8AC3E}">
        <p14:creationId xmlns:p14="http://schemas.microsoft.com/office/powerpoint/2010/main" val="1338231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s://i.pinimg.com/564x/48/dd/12/48dd12ee92e7a0ce20676c7c594a89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722488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1357488" y="2104423"/>
            <a:ext cx="9773356" cy="3016041"/>
          </a:xfrm>
        </p:spPr>
        <p:txBody>
          <a:bodyPr>
            <a:normAutofit/>
          </a:bodyPr>
          <a:lstStyle/>
          <a:p>
            <a:pPr marL="0" indent="0" algn="just">
              <a:lnSpc>
                <a:spcPct val="160000"/>
              </a:lnSpc>
              <a:buNone/>
            </a:pPr>
            <a:r>
              <a:rPr lang="en-US" b="1" dirty="0">
                <a:latin typeface="Times New Roman" panose="02020603050405020304" pitchFamily="18" charset="0"/>
                <a:cs typeface="Times New Roman" panose="02020603050405020304" pitchFamily="18" charset="0"/>
              </a:rPr>
              <a:t>3. </a:t>
            </a:r>
            <a:r>
              <a:rPr lang="en-US" b="1" dirty="0" err="1">
                <a:latin typeface="Times New Roman" panose="02020603050405020304" pitchFamily="18" charset="0"/>
                <a:cs typeface="Times New Roman" panose="02020603050405020304" pitchFamily="18" charset="0"/>
              </a:rPr>
              <a:t>Suy</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nghĩ</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và</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định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hướng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hành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động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bản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thân</a:t>
            </a:r>
            <a:endParaRPr lang="en-US" b="1" dirty="0">
              <a:latin typeface="Times New Roman" panose="02020603050405020304" pitchFamily="18" charset="0"/>
              <a:cs typeface="Times New Roman" panose="02020603050405020304" pitchFamily="18" charset="0"/>
            </a:endParaRPr>
          </a:p>
          <a:p>
            <a:pPr marL="0" indent="0" algn="just">
              <a:lnSpc>
                <a:spcPct val="160000"/>
              </a:lnSpc>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đẹp</a:t>
            </a:r>
            <a:r>
              <a:rPr lang="en-US" dirty="0">
                <a:latin typeface="Times New Roman" panose="02020603050405020304" pitchFamily="18" charset="0"/>
                <a:cs typeface="Times New Roman" panose="02020603050405020304" pitchFamily="18" charset="0"/>
              </a:rPr>
              <a:t>, ta </a:t>
            </a:r>
            <a:r>
              <a:rPr lang="en-US" dirty="0" err="1">
                <a:latin typeface="Times New Roman" panose="02020603050405020304" pitchFamily="18" charset="0"/>
                <a:cs typeface="Times New Roman" panose="02020603050405020304" pitchFamily="18" charset="0"/>
              </a:rPr>
              <a:t>cần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mọi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cùng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cùng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phúc</a:t>
            </a:r>
            <a:r>
              <a:rPr lang="en-US" dirty="0">
                <a:latin typeface="Times New Roman" panose="02020603050405020304" pitchFamily="18" charset="0"/>
                <a:cs typeface="Times New Roman" panose="02020603050405020304" pitchFamily="18" charset="0"/>
              </a:rPr>
              <a:t>.</a:t>
            </a:r>
          </a:p>
          <a:p>
            <a:pPr marL="0" indent="0" algn="just">
              <a:lnSpc>
                <a:spcPct val="100000"/>
              </a:lnSpc>
              <a:spcBef>
                <a:spcPts val="600"/>
              </a:spcBef>
              <a:buNone/>
            </a:pPr>
            <a:endParaRPr lang="en-US" dirty="0">
              <a:latin typeface="Times New Roman" panose="02020603050405020304" pitchFamily="18" charset="0"/>
              <a:cs typeface="Times New Roman" panose="02020603050405020304" pitchFamily="18" charset="0"/>
            </a:endParaRPr>
          </a:p>
        </p:txBody>
      </p:sp>
      <p:sp>
        <p:nvSpPr>
          <p:cNvPr id="6" name="Rectangle 5"/>
          <p:cNvSpPr/>
          <p:nvPr/>
        </p:nvSpPr>
        <p:spPr>
          <a:xfrm>
            <a:off x="5330404" y="793129"/>
            <a:ext cx="1531189" cy="823752"/>
          </a:xfrm>
          <a:prstGeom prst="rect">
            <a:avLst/>
          </a:prstGeom>
        </p:spPr>
        <p:txBody>
          <a:bodyPr wrap="none">
            <a:spAutoFit/>
          </a:bodyPr>
          <a:lstStyle/>
          <a:p>
            <a:pPr algn="ctr">
              <a:lnSpc>
                <a:spcPct val="150000"/>
              </a:lnSpc>
            </a:pPr>
            <a:r>
              <a:rPr lang="en-US" sz="3600" b="1" dirty="0">
                <a:solidFill>
                  <a:srgbClr val="FF0000"/>
                </a:solidFill>
                <a:latin typeface="Times New Roman" panose="02020603050405020304" pitchFamily="18" charset="0"/>
                <a:cs typeface="Times New Roman" panose="02020603050405020304" pitchFamily="18" charset="0"/>
              </a:rPr>
              <a:t>GỢI Ý</a:t>
            </a:r>
          </a:p>
        </p:txBody>
      </p:sp>
    </p:spTree>
    <p:extLst>
      <p:ext uri="{BB962C8B-B14F-4D97-AF65-F5344CB8AC3E}">
        <p14:creationId xmlns:p14="http://schemas.microsoft.com/office/powerpoint/2010/main" val="1854689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ải hình ảnh 84581f21dff214e5b03d93cce717 tại kho hình nền, ảnh đẹp  khoanh24.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7111999"/>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p:cNvSpPr>
            <a:spLocks noGrp="1"/>
          </p:cNvSpPr>
          <p:nvPr>
            <p:ph type="subTitle" idx="1"/>
          </p:nvPr>
        </p:nvSpPr>
        <p:spPr>
          <a:xfrm>
            <a:off x="767644" y="146756"/>
            <a:ext cx="10385778" cy="6299200"/>
          </a:xfrm>
        </p:spPr>
        <p:txBody>
          <a:bodyPr>
            <a:normAutofit/>
          </a:bodyPr>
          <a:lstStyle/>
          <a:p>
            <a:pPr>
              <a:lnSpc>
                <a:spcPct val="110000"/>
              </a:lnSpc>
            </a:pPr>
            <a:r>
              <a:rPr lang="en-US" sz="3500" b="1" dirty="0" smtClean="0">
                <a:solidFill>
                  <a:srgbClr val="FF0000"/>
                </a:solidFill>
                <a:latin typeface="Times New Roman" panose="02020603050405020304" pitchFamily="18" charset="0"/>
                <a:cs typeface="Times New Roman" panose="02020603050405020304" pitchFamily="18" charset="0"/>
              </a:rPr>
              <a:t>  ĐỀ 1</a:t>
            </a:r>
          </a:p>
          <a:p>
            <a:pPr algn="just">
              <a:lnSpc>
                <a:spcPct val="110000"/>
              </a:lnSpc>
              <a:spcBef>
                <a:spcPts val="0"/>
              </a:spcBef>
            </a:pPr>
            <a:r>
              <a:rPr lang="en-US" dirty="0" smtClean="0">
                <a:latin typeface="Times New Roman" panose="02020603050405020304" pitchFamily="18" charset="0"/>
                <a:cs typeface="Times New Roman" panose="02020603050405020304" pitchFamily="18" charset="0"/>
              </a:rPr>
              <a:t> </a:t>
            </a:r>
          </a:p>
          <a:p>
            <a:pPr algn="just">
              <a:lnSpc>
                <a:spcPct val="150000"/>
              </a:lnSpc>
            </a:pPr>
            <a:r>
              <a:rPr lang="en-US"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Nhạc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sĩ</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thiên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tài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người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Đức</a:t>
            </a:r>
            <a:r>
              <a:rPr lang="en-US" sz="3200" dirty="0" smtClean="0">
                <a:latin typeface="Times New Roman" panose="02020603050405020304" pitchFamily="18" charset="0"/>
                <a:cs typeface="Times New Roman" panose="02020603050405020304" pitchFamily="18" charset="0"/>
              </a:rPr>
              <a:t> Beethoven </a:t>
            </a:r>
            <a:r>
              <a:rPr lang="en-US" sz="3200" dirty="0" err="1" smtClean="0">
                <a:latin typeface="Times New Roman" panose="02020603050405020304" pitchFamily="18" charset="0"/>
                <a:cs typeface="Times New Roman" panose="02020603050405020304" pitchFamily="18" charset="0"/>
              </a:rPr>
              <a:t>nói</a:t>
            </a:r>
            <a:r>
              <a:rPr lang="en-US" sz="3200"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Trong</a:t>
            </a:r>
            <a:r>
              <a:rPr lang="en-US" sz="3200" i="1" dirty="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cuộc</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sống</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không</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có</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gì</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cao</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quý</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và</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tốt</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đẹp</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hơn</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là</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đem</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lại</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hạnh</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phúc</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cho</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người</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khác</a:t>
            </a:r>
            <a:r>
              <a:rPr lang="en-US" sz="3200" dirty="0" smtClean="0">
                <a:latin typeface="Times New Roman" panose="02020603050405020304" pitchFamily="18" charset="0"/>
                <a:cs typeface="Times New Roman" panose="02020603050405020304" pitchFamily="18" charset="0"/>
              </a:rPr>
              <a:t>.</a:t>
            </a:r>
          </a:p>
          <a:p>
            <a:pPr algn="just">
              <a:lnSpc>
                <a:spcPct val="150000"/>
              </a:lnSpc>
            </a:pPr>
            <a:r>
              <a:rPr lang="en-US" sz="3200" dirty="0" err="1" smtClean="0">
                <a:latin typeface="Times New Roman" panose="02020603050405020304" pitchFamily="18" charset="0"/>
                <a:cs typeface="Times New Roman" panose="02020603050405020304" pitchFamily="18" charset="0"/>
              </a:rPr>
              <a:t>Anh</a:t>
            </a:r>
            <a:r>
              <a:rPr lang="en-US" sz="3200" dirty="0" smtClean="0">
                <a:latin typeface="Times New Roman" panose="02020603050405020304" pitchFamily="18" charset="0"/>
                <a:cs typeface="Times New Roman" panose="02020603050405020304" pitchFamily="18" charset="0"/>
              </a:rPr>
              <a:t>/</a:t>
            </a:r>
            <a:r>
              <a:rPr lang="en-US" sz="3200" dirty="0" err="1" smtClean="0">
                <a:latin typeface="Times New Roman" panose="02020603050405020304" pitchFamily="18" charset="0"/>
                <a:cs typeface="Times New Roman" panose="02020603050405020304" pitchFamily="18" charset="0"/>
              </a:rPr>
              <a:t>Chị</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hãy</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trình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bày</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suy</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nghĩ</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của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mình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về</a:t>
            </a:r>
            <a:r>
              <a:rPr lang="en-US" sz="3200" dirty="0" smtClean="0">
                <a:latin typeface="Times New Roman" panose="02020603050405020304" pitchFamily="18" charset="0"/>
                <a:cs typeface="Times New Roman" panose="02020603050405020304" pitchFamily="18" charset="0"/>
              </a:rPr>
              <a:t> ý </a:t>
            </a:r>
            <a:r>
              <a:rPr lang="en-US" sz="3200" dirty="0" err="1" smtClean="0">
                <a:latin typeface="Times New Roman" panose="02020603050405020304" pitchFamily="18" charset="0"/>
                <a:cs typeface="Times New Roman" panose="02020603050405020304" pitchFamily="18" charset="0"/>
              </a:rPr>
              <a:t>kiến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trên</a:t>
            </a:r>
            <a:r>
              <a:rPr lang="en-US"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2059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Tải hình ảnh 84581f21dff214e5b03d93cce717 tại kho hình nền, ảnh đẹp  khoanh24.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711199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711200" y="180620"/>
            <a:ext cx="10577689" cy="6050847"/>
          </a:xfrm>
        </p:spPr>
        <p:txBody>
          <a:bodyPr>
            <a:noAutofit/>
          </a:bodyPr>
          <a:lstStyle/>
          <a:p>
            <a:pPr marL="0" indent="0" algn="ctr">
              <a:lnSpc>
                <a:spcPct val="100000"/>
              </a:lnSpc>
              <a:buNone/>
            </a:pPr>
            <a:r>
              <a:rPr lang="en-US" sz="3600" b="1" dirty="0" smtClean="0">
                <a:solidFill>
                  <a:srgbClr val="FF0000"/>
                </a:solidFill>
                <a:latin typeface="Times New Roman" panose="02020603050405020304" pitchFamily="18" charset="0"/>
                <a:cs typeface="Times New Roman" panose="02020603050405020304" pitchFamily="18" charset="0"/>
              </a:rPr>
              <a:t>GỢI Ý</a:t>
            </a:r>
          </a:p>
          <a:p>
            <a:pPr algn="just">
              <a:lnSpc>
                <a:spcPct val="100000"/>
              </a:lnSpc>
              <a:buFont typeface="Wingdings" panose="05000000000000000000" pitchFamily="2" charset="2"/>
              <a:buChar char="v"/>
            </a:pPr>
            <a:r>
              <a:rPr lang="en-US" b="1" dirty="0" err="1" smtClean="0">
                <a:latin typeface="Times New Roman" panose="02020603050405020304" pitchFamily="18" charset="0"/>
                <a:cs typeface="Times New Roman" panose="02020603050405020304" pitchFamily="18" charset="0"/>
              </a:rPr>
              <a:t>Viết</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bài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văn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nghị</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luận</a:t>
            </a:r>
            <a:endParaRPr lang="en-US" dirty="0" smtClean="0">
              <a:latin typeface="Times New Roman" panose="02020603050405020304" pitchFamily="18" charset="0"/>
              <a:cs typeface="Times New Roman" panose="02020603050405020304" pitchFamily="18" charset="0"/>
            </a:endParaRPr>
          </a:p>
          <a:p>
            <a:pPr algn="just">
              <a:lnSpc>
                <a:spcPct val="100000"/>
              </a:lnSpc>
              <a:buFont typeface="Wingdings" panose="05000000000000000000" pitchFamily="2" charset="2"/>
              <a:buChar char="ü"/>
            </a:pP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Yêu</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cầu</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về</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hình</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thức</a:t>
            </a:r>
            <a:r>
              <a:rPr lang="en-US" dirty="0" smtClean="0">
                <a:solidFill>
                  <a:srgbClr val="0000CC"/>
                </a:solidFill>
                <a:latin typeface="Times New Roman" panose="02020603050405020304" pitchFamily="18" charset="0"/>
                <a:cs typeface="Times New Roman" panose="02020603050405020304" pitchFamily="18" charset="0"/>
              </a:rPr>
              <a:t>: </a:t>
            </a:r>
          </a:p>
          <a:p>
            <a:pPr marL="0" indent="0" algn="just">
              <a:lnSpc>
                <a:spcPct val="100000"/>
              </a:lnSpc>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Đảm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bảo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cấu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trúc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bài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văn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nghị</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luận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t>
            </a:r>
            <a:r>
              <a:rPr lang="en-US" dirty="0" err="1" smtClean="0">
                <a:latin typeface="Times New Roman" panose="02020603050405020304" pitchFamily="18" charset="0"/>
                <a:cs typeface="Times New Roman" panose="02020603050405020304" pitchFamily="18" charset="0"/>
              </a:rPr>
              <a:t>ó</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đủ</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các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phần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mở</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bài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thân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bài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kết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bài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Mở</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bài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nêu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được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vấn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đề</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thân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bài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triển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khai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được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vấn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đề</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kết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bài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kết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luận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được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vấn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đề</a:t>
            </a:r>
            <a:r>
              <a:rPr lang="en-US" dirty="0" smtClean="0">
                <a:latin typeface="Times New Roman" panose="02020603050405020304" pitchFamily="18" charset="0"/>
                <a:cs typeface="Times New Roman" panose="02020603050405020304" pitchFamily="18" charset="0"/>
              </a:rPr>
              <a:t>.</a:t>
            </a:r>
          </a:p>
          <a:p>
            <a:pPr algn="just">
              <a:lnSpc>
                <a:spcPct val="100000"/>
              </a:lnSpc>
              <a:buFont typeface="Wingdings" panose="05000000000000000000" pitchFamily="2" charset="2"/>
              <a:buChar char="ü"/>
            </a:pP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Yêu</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cầu</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về</a:t>
            </a:r>
            <a:r>
              <a:rPr lang="en-US" dirty="0" smtClean="0">
                <a:solidFill>
                  <a:srgbClr val="0000CC"/>
                </a:solidFill>
                <a:latin typeface="Times New Roman" panose="02020603050405020304" pitchFamily="18" charset="0"/>
                <a:cs typeface="Times New Roman" panose="02020603050405020304" pitchFamily="18" charset="0"/>
              </a:rPr>
              <a:t> </a:t>
            </a:r>
            <a:r>
              <a:rPr lang="en-US" dirty="0" err="1" smtClean="0">
                <a:solidFill>
                  <a:srgbClr val="0000CC"/>
                </a:solidFill>
                <a:latin typeface="Times New Roman" panose="02020603050405020304" pitchFamily="18" charset="0"/>
                <a:cs typeface="Times New Roman" panose="02020603050405020304" pitchFamily="18" charset="0"/>
              </a:rPr>
              <a:t>nội</a:t>
            </a:r>
            <a:r>
              <a:rPr lang="en-US" dirty="0" smtClean="0">
                <a:solidFill>
                  <a:srgbClr val="0000CC"/>
                </a:solidFill>
                <a:latin typeface="Times New Roman" panose="02020603050405020304" pitchFamily="18" charset="0"/>
                <a:cs typeface="Times New Roman" panose="02020603050405020304" pitchFamily="18" charset="0"/>
              </a:rPr>
              <a:t> dung:</a:t>
            </a:r>
          </a:p>
          <a:p>
            <a:pPr marL="0" indent="0" algn="just">
              <a:lnSpc>
                <a:spcPct val="100000"/>
              </a:lnSpc>
              <a:buNone/>
            </a:pPr>
            <a:r>
              <a:rPr lang="en-US" dirty="0" smtClean="0">
                <a:latin typeface="Times New Roman" panose="02020603050405020304" pitchFamily="18" charset="0"/>
                <a:cs typeface="Times New Roman" panose="02020603050405020304" pitchFamily="18" charset="0"/>
              </a:rPr>
              <a:t>   - </a:t>
            </a:r>
            <a:r>
              <a:rPr lang="en-US" dirty="0" err="1" smtClean="0">
                <a:latin typeface="Times New Roman" panose="02020603050405020304" pitchFamily="18" charset="0"/>
                <a:cs typeface="Times New Roman" panose="02020603050405020304" pitchFamily="18" charset="0"/>
              </a:rPr>
              <a:t>Xác</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định</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vấn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nghị</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luận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nghĩ</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về</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ý </a:t>
            </a:r>
            <a:r>
              <a:rPr lang="en-US" dirty="0" err="1">
                <a:latin typeface="Times New Roman" panose="02020603050405020304" pitchFamily="18" charset="0"/>
                <a:cs typeface="Times New Roman" panose="02020603050405020304" pitchFamily="18" charset="0"/>
              </a:rPr>
              <a:t>kiến</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r>
              <a:rPr lang="en-US" i="1" dirty="0" err="1" smtClean="0">
                <a:latin typeface="Times New Roman" panose="02020603050405020304" pitchFamily="18" charset="0"/>
                <a:cs typeface="Times New Roman" panose="02020603050405020304" pitchFamily="18" charset="0"/>
              </a:rPr>
              <a:t>Trong</a:t>
            </a:r>
            <a:r>
              <a:rPr lang="en-US" i="1" dirty="0" smtClean="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cuộc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sống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không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gì</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cao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quý</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tốt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đẹp</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hơn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đem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lại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hạnh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phúc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khác</a:t>
            </a:r>
            <a:r>
              <a:rPr lang="en-US" i="1"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a:t>
            </a:r>
          </a:p>
          <a:p>
            <a:pPr marL="0" indent="0" algn="just">
              <a:lnSpc>
                <a:spcPct val="100000"/>
              </a:lnSpc>
              <a:buNone/>
            </a:pP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Triển</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vấn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luận</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điểm</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1697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Tải hình ảnh 84581f21dff214e5b03d93cce717 tại kho hình nền, ảnh đẹp  khoanh24.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711199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733778" y="773709"/>
            <a:ext cx="10972800" cy="6355645"/>
          </a:xfrm>
        </p:spPr>
        <p:txBody>
          <a:bodyPr>
            <a:noAutofit/>
          </a:bodyPr>
          <a:lstStyle/>
          <a:p>
            <a:pPr marL="0" indent="0">
              <a:lnSpc>
                <a:spcPct val="100000"/>
              </a:lnSpc>
              <a:spcBef>
                <a:spcPts val="0"/>
              </a:spcBef>
              <a:buNone/>
            </a:pPr>
            <a:r>
              <a:rPr lang="en-US" b="1" dirty="0" smtClean="0">
                <a:solidFill>
                  <a:srgbClr val="0000CC"/>
                </a:solidFill>
                <a:latin typeface="Times New Roman" panose="02020603050405020304" pitchFamily="18" charset="0"/>
                <a:cs typeface="Times New Roman" panose="02020603050405020304" pitchFamily="18" charset="0"/>
              </a:rPr>
              <a:t>1.G</a:t>
            </a:r>
            <a:r>
              <a:rPr lang="vi-VN" b="1" dirty="0" smtClean="0">
                <a:solidFill>
                  <a:srgbClr val="0000CC"/>
                </a:solidFill>
                <a:latin typeface="Times New Roman" panose="02020603050405020304" pitchFamily="18" charset="0"/>
                <a:cs typeface="Times New Roman" panose="02020603050405020304" pitchFamily="18" charset="0"/>
              </a:rPr>
              <a:t>iới thiệu</a:t>
            </a:r>
            <a:endParaRPr lang="en-US" b="1" dirty="0" smtClean="0">
              <a:solidFill>
                <a:srgbClr val="0000CC"/>
              </a:solidFill>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en-US" dirty="0" smtClean="0">
                <a:latin typeface="Times New Roman" panose="02020603050405020304" pitchFamily="18" charset="0"/>
                <a:cs typeface="Times New Roman" panose="02020603050405020304" pitchFamily="18" charset="0"/>
              </a:rPr>
              <a:t>- Q</a:t>
            </a:r>
            <a:r>
              <a:rPr lang="vi-VN" dirty="0" smtClean="0">
                <a:latin typeface="Times New Roman" panose="02020603050405020304" pitchFamily="18" charset="0"/>
                <a:cs typeface="Times New Roman" panose="02020603050405020304" pitchFamily="18" charset="0"/>
              </a:rPr>
              <a:t>uan </a:t>
            </a:r>
            <a:r>
              <a:rPr lang="vi-VN" dirty="0">
                <a:latin typeface="Times New Roman" panose="02020603050405020304" pitchFamily="18" charset="0"/>
                <a:cs typeface="Times New Roman" panose="02020603050405020304" pitchFamily="18" charset="0"/>
              </a:rPr>
              <a:t>niệm sống cao </a:t>
            </a:r>
            <a:r>
              <a:rPr lang="en-US" dirty="0" err="1" smtClean="0">
                <a:latin typeface="Times New Roman" panose="02020603050405020304" pitchFamily="18" charset="0"/>
                <a:cs typeface="Times New Roman" panose="02020603050405020304" pitchFamily="18" charset="0"/>
              </a:rPr>
              <a:t>quý</a:t>
            </a:r>
            <a:r>
              <a:rPr lang="en-US" dirty="0" smtClean="0">
                <a:latin typeface="Times New Roman" panose="02020603050405020304" pitchFamily="18" charset="0"/>
                <a:cs typeface="Times New Roman" panose="02020603050405020304" pitchFamily="18" charset="0"/>
              </a:rPr>
              <a:t>:</a:t>
            </a:r>
            <a:r>
              <a:rPr lang="vi-VN" dirty="0" smtClean="0">
                <a:latin typeface="Times New Roman" panose="02020603050405020304" pitchFamily="18" charset="0"/>
                <a:cs typeface="Times New Roman" panose="02020603050405020304" pitchFamily="18" charset="0"/>
              </a:rPr>
              <a:t> hướng </a:t>
            </a:r>
            <a:r>
              <a:rPr lang="en-US" dirty="0" err="1" smtClean="0">
                <a:latin typeface="Times New Roman" panose="02020603050405020304" pitchFamily="18" charset="0"/>
                <a:cs typeface="Times New Roman" panose="02020603050405020304" pitchFamily="18" charset="0"/>
              </a:rPr>
              <a:t>đến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mọi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người</a:t>
            </a:r>
            <a:r>
              <a:rPr lang="vi-VN"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có</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lòng</a:t>
            </a:r>
            <a:r>
              <a:rPr lang="en-US"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vị tha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cống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hiến</a:t>
            </a:r>
            <a:r>
              <a:rPr lang="vi-VN"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loại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bỏ</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lối</a:t>
            </a:r>
            <a:r>
              <a:rPr lang="en-US"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sống </a:t>
            </a:r>
            <a:r>
              <a:rPr lang="vi-VN" dirty="0">
                <a:latin typeface="Times New Roman" panose="02020603050405020304" pitchFamily="18" charset="0"/>
                <a:cs typeface="Times New Roman" panose="02020603050405020304" pitchFamily="18" charset="0"/>
              </a:rPr>
              <a:t>ích kỉ, hưởng thụ cá nhân</a:t>
            </a:r>
            <a:r>
              <a:rPr lang="vi-VN"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en-US" dirty="0">
                <a:latin typeface="Times New Roman" panose="02020603050405020304" pitchFamily="18" charset="0"/>
                <a:cs typeface="Times New Roman" panose="02020603050405020304" pitchFamily="18" charset="0"/>
              </a:rPr>
              <a:t>- C</a:t>
            </a:r>
            <a:r>
              <a:rPr lang="vi-VN" dirty="0">
                <a:latin typeface="Times New Roman" panose="02020603050405020304" pitchFamily="18" charset="0"/>
                <a:cs typeface="Times New Roman" panose="02020603050405020304" pitchFamily="18" charset="0"/>
              </a:rPr>
              <a:t>âu nói của </a:t>
            </a:r>
            <a:r>
              <a:rPr lang="vi-VN" dirty="0" smtClean="0">
                <a:latin typeface="Times New Roman" panose="02020603050405020304" pitchFamily="18" charset="0"/>
                <a:cs typeface="Times New Roman" panose="02020603050405020304" pitchFamily="18" charset="0"/>
              </a:rPr>
              <a:t>Beethoven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cuộc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sống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cao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quý</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tốt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đẹp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biết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đem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hạnh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phúc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người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khác</a:t>
            </a:r>
            <a:r>
              <a:rPr lang="en-US" dirty="0" smtClean="0">
                <a:latin typeface="Times New Roman" panose="02020603050405020304" pitchFamily="18" charset="0"/>
                <a:cs typeface="Times New Roman" panose="02020603050405020304" pitchFamily="18" charset="0"/>
              </a:rPr>
              <a:t>.</a:t>
            </a:r>
            <a:r>
              <a:rPr lang="vi-VN" dirty="0">
                <a:latin typeface="Times New Roman" panose="02020603050405020304" pitchFamily="18" charset="0"/>
                <a:cs typeface="Times New Roman" panose="02020603050405020304" pitchFamily="18" charset="0"/>
              </a:rPr>
              <a:t/>
            </a:r>
            <a:br>
              <a:rPr lang="vi-VN" dirty="0">
                <a:latin typeface="Times New Roman" panose="02020603050405020304" pitchFamily="18" charset="0"/>
                <a:cs typeface="Times New Roman" panose="02020603050405020304" pitchFamily="18" charset="0"/>
              </a:rPr>
            </a:br>
            <a:r>
              <a:rPr lang="en-US" b="1" dirty="0" smtClean="0">
                <a:solidFill>
                  <a:srgbClr val="0000CC"/>
                </a:solidFill>
                <a:latin typeface="Times New Roman" panose="02020603050405020304" pitchFamily="18" charset="0"/>
                <a:cs typeface="Times New Roman" panose="02020603050405020304" pitchFamily="18" charset="0"/>
              </a:rPr>
              <a:t>2. </a:t>
            </a:r>
            <a:r>
              <a:rPr lang="en-US" b="1" dirty="0" err="1" smtClean="0">
                <a:solidFill>
                  <a:srgbClr val="0000CC"/>
                </a:solidFill>
                <a:latin typeface="Times New Roman" panose="02020603050405020304" pitchFamily="18" charset="0"/>
                <a:cs typeface="Times New Roman" panose="02020603050405020304" pitchFamily="18" charset="0"/>
              </a:rPr>
              <a:t>Bàn</a:t>
            </a:r>
            <a:r>
              <a:rPr lang="en-US" b="1" dirty="0" smtClean="0">
                <a:solidFill>
                  <a:srgbClr val="0000CC"/>
                </a:solidFill>
                <a:latin typeface="Times New Roman" panose="02020603050405020304" pitchFamily="18" charset="0"/>
                <a:cs typeface="Times New Roman" panose="02020603050405020304" pitchFamily="18" charset="0"/>
              </a:rPr>
              <a:t> </a:t>
            </a:r>
            <a:r>
              <a:rPr lang="en-US" b="1" dirty="0" err="1" smtClean="0">
                <a:solidFill>
                  <a:srgbClr val="0000CC"/>
                </a:solidFill>
                <a:latin typeface="Times New Roman" panose="02020603050405020304" pitchFamily="18" charset="0"/>
                <a:cs typeface="Times New Roman" panose="02020603050405020304" pitchFamily="18" charset="0"/>
              </a:rPr>
              <a:t>luận</a:t>
            </a:r>
            <a:endParaRPr lang="en-US" b="1" dirty="0" smtClean="0">
              <a:solidFill>
                <a:srgbClr val="0000CC"/>
              </a:solidFill>
              <a:latin typeface="Times New Roman" panose="02020603050405020304" pitchFamily="18" charset="0"/>
              <a:cs typeface="Times New Roman" panose="02020603050405020304" pitchFamily="18" charset="0"/>
            </a:endParaRPr>
          </a:p>
          <a:p>
            <a:pPr>
              <a:lnSpc>
                <a:spcPct val="100000"/>
              </a:lnSpc>
              <a:spcBef>
                <a:spcPts val="0"/>
              </a:spcBef>
              <a:buFont typeface="Wingdings" panose="05000000000000000000" pitchFamily="2" charset="2"/>
              <a:buChar char="§"/>
            </a:pPr>
            <a:r>
              <a:rPr lang="vi-VN" b="1" dirty="0" smtClean="0">
                <a:latin typeface="Times New Roman" panose="02020603050405020304" pitchFamily="18" charset="0"/>
                <a:cs typeface="Times New Roman" panose="02020603050405020304" pitchFamily="18" charset="0"/>
              </a:rPr>
              <a:t>Giải </a:t>
            </a:r>
            <a:r>
              <a:rPr lang="vi-VN" b="1" dirty="0">
                <a:latin typeface="Times New Roman" panose="02020603050405020304" pitchFamily="18" charset="0"/>
                <a:cs typeface="Times New Roman" panose="02020603050405020304" pitchFamily="18" charset="0"/>
              </a:rPr>
              <a:t>thích </a:t>
            </a:r>
            <a:endParaRPr lang="en-US" b="1" dirty="0" smtClean="0">
              <a:latin typeface="Times New Roman" panose="02020603050405020304" pitchFamily="18" charset="0"/>
              <a:cs typeface="Times New Roman" panose="02020603050405020304" pitchFamily="18" charset="0"/>
            </a:endParaRPr>
          </a:p>
          <a:p>
            <a:pPr>
              <a:lnSpc>
                <a:spcPct val="100000"/>
              </a:lnSpc>
              <a:spcBef>
                <a:spcPts val="0"/>
              </a:spcBef>
              <a:buFontTx/>
              <a:buChar char="-"/>
            </a:pPr>
            <a:r>
              <a:rPr lang="vi-VN" dirty="0" smtClean="0">
                <a:latin typeface="Times New Roman" panose="02020603050405020304" pitchFamily="18" charset="0"/>
                <a:cs typeface="Times New Roman" panose="02020603050405020304" pitchFamily="18" charset="0"/>
              </a:rPr>
              <a:t>Hạnh </a:t>
            </a:r>
            <a:r>
              <a:rPr lang="vi-VN" dirty="0">
                <a:latin typeface="Times New Roman" panose="02020603050405020304" pitchFamily="18" charset="0"/>
                <a:cs typeface="Times New Roman" panose="02020603050405020304" pitchFamily="18" charset="0"/>
              </a:rPr>
              <a:t>phúc : cuộc sống tốt đẹp; niềm vui, sự thỏa mãn về mặt tinh thần, tình cảm của con người </a:t>
            </a:r>
            <a:r>
              <a:rPr lang="vi-VN"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a:lnSpc>
                <a:spcPct val="100000"/>
              </a:lnSpc>
              <a:spcBef>
                <a:spcPts val="0"/>
              </a:spcBef>
              <a:buFontTx/>
              <a:buChar char="-"/>
            </a:pPr>
            <a:r>
              <a:rPr lang="en-US" dirty="0" smtClean="0">
                <a:latin typeface="Times New Roman" panose="02020603050405020304" pitchFamily="18" charset="0"/>
                <a:cs typeface="Times New Roman" panose="02020603050405020304" pitchFamily="18" charset="0"/>
              </a:rPr>
              <a:t>Ý </a:t>
            </a:r>
            <a:r>
              <a:rPr lang="en-US" dirty="0" err="1" smtClean="0">
                <a:latin typeface="Times New Roman" panose="02020603050405020304" pitchFamily="18" charset="0"/>
                <a:cs typeface="Times New Roman" panose="02020603050405020304" pitchFamily="18" charset="0"/>
              </a:rPr>
              <a:t>nghĩa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của</a:t>
            </a:r>
            <a:r>
              <a:rPr lang="en-US" dirty="0" smtClean="0">
                <a:latin typeface="Times New Roman" panose="02020603050405020304" pitchFamily="18" charset="0"/>
                <a:cs typeface="Times New Roman" panose="02020603050405020304" pitchFamily="18" charset="0"/>
              </a:rPr>
              <a:t> c</a:t>
            </a:r>
            <a:r>
              <a:rPr lang="vi-VN" dirty="0" smtClean="0">
                <a:latin typeface="Times New Roman" panose="02020603050405020304" pitchFamily="18" charset="0"/>
                <a:cs typeface="Times New Roman" panose="02020603050405020304" pitchFamily="18" charset="0"/>
              </a:rPr>
              <a:t>âu nói</a:t>
            </a:r>
            <a:r>
              <a:rPr lang="en-US" dirty="0" smtClean="0">
                <a:latin typeface="Times New Roman" panose="02020603050405020304" pitchFamily="18" charset="0"/>
                <a:cs typeface="Times New Roman" panose="02020603050405020304" pitchFamily="18" charset="0"/>
              </a:rPr>
              <a:t>:</a:t>
            </a:r>
            <a:r>
              <a:rPr lang="vi-VN" dirty="0" smtClean="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thể hiện quan niệm sống đẹp, </a:t>
            </a:r>
            <a:r>
              <a:rPr lang="en-US" dirty="0" err="1" smtClean="0">
                <a:latin typeface="Times New Roman" panose="02020603050405020304" pitchFamily="18" charset="0"/>
                <a:cs typeface="Times New Roman" panose="02020603050405020304" pitchFamily="18" charset="0"/>
              </a:rPr>
              <a:t>sống</a:t>
            </a:r>
            <a:r>
              <a:rPr lang="en-US"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vị tha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cao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quý</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tốt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đẹp</a:t>
            </a:r>
            <a:r>
              <a:rPr lang="en-US" dirty="0" smtClean="0">
                <a:latin typeface="Times New Roman" panose="02020603050405020304" pitchFamily="18" charset="0"/>
                <a:cs typeface="Times New Roman" panose="02020603050405020304" pitchFamily="18" charset="0"/>
              </a:rPr>
              <a:t>. </a:t>
            </a:r>
          </a:p>
        </p:txBody>
      </p:sp>
      <p:sp>
        <p:nvSpPr>
          <p:cNvPr id="2" name="Rectangle 1"/>
          <p:cNvSpPr/>
          <p:nvPr/>
        </p:nvSpPr>
        <p:spPr>
          <a:xfrm>
            <a:off x="5104642" y="274135"/>
            <a:ext cx="1531188" cy="646331"/>
          </a:xfrm>
          <a:prstGeom prst="rect">
            <a:avLst/>
          </a:prstGeom>
        </p:spPr>
        <p:txBody>
          <a:bodyPr wrap="none">
            <a:spAutoFit/>
          </a:bodyPr>
          <a:lstStyle/>
          <a:p>
            <a:pPr algn="ctr"/>
            <a:r>
              <a:rPr lang="en-US" sz="3600" b="1" dirty="0">
                <a:solidFill>
                  <a:srgbClr val="FF0000"/>
                </a:solidFill>
                <a:latin typeface="Times New Roman" panose="02020603050405020304" pitchFamily="18" charset="0"/>
                <a:cs typeface="Times New Roman" panose="02020603050405020304" pitchFamily="18" charset="0"/>
              </a:rPr>
              <a:t>GỢI Ý</a:t>
            </a:r>
          </a:p>
        </p:txBody>
      </p:sp>
    </p:spTree>
    <p:extLst>
      <p:ext uri="{BB962C8B-B14F-4D97-AF65-F5344CB8AC3E}">
        <p14:creationId xmlns:p14="http://schemas.microsoft.com/office/powerpoint/2010/main" val="587102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Tải hình ảnh 84581f21dff214e5b03d93cce717 tại kho hình nền, ảnh đẹp  khoanh24.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711199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714021" y="626532"/>
            <a:ext cx="10515600" cy="5858933"/>
          </a:xfrm>
        </p:spPr>
        <p:txBody>
          <a:bodyPr>
            <a:noAutofit/>
          </a:bodyPr>
          <a:lstStyle/>
          <a:p>
            <a:pPr algn="just">
              <a:lnSpc>
                <a:spcPct val="120000"/>
              </a:lnSpc>
              <a:spcBef>
                <a:spcPts val="0"/>
              </a:spcBef>
              <a:buFont typeface="Wingdings" panose="05000000000000000000" pitchFamily="2" charset="2"/>
              <a:buChar char="§"/>
            </a:pPr>
            <a:r>
              <a:rPr lang="vi-VN" sz="2700" b="1" dirty="0">
                <a:latin typeface="Times New Roman" panose="02020603050405020304" pitchFamily="18" charset="0"/>
                <a:cs typeface="Times New Roman" panose="02020603050405020304" pitchFamily="18" charset="0"/>
              </a:rPr>
              <a:t>Bình luận </a:t>
            </a:r>
            <a:endParaRPr lang="en-US" sz="2700" b="1" dirty="0">
              <a:latin typeface="Times New Roman" panose="02020603050405020304" pitchFamily="18" charset="0"/>
              <a:cs typeface="Times New Roman" panose="02020603050405020304" pitchFamily="18" charset="0"/>
            </a:endParaRPr>
          </a:p>
          <a:p>
            <a:pPr algn="just">
              <a:lnSpc>
                <a:spcPct val="120000"/>
              </a:lnSpc>
              <a:spcBef>
                <a:spcPts val="0"/>
              </a:spcBef>
              <a:buFontTx/>
              <a:buChar char="-"/>
            </a:pPr>
            <a:r>
              <a:rPr lang="vi-VN" sz="2700" dirty="0">
                <a:latin typeface="Times New Roman" panose="02020603050405020304" pitchFamily="18" charset="0"/>
                <a:cs typeface="Times New Roman" panose="02020603050405020304" pitchFamily="18" charset="0"/>
              </a:rPr>
              <a:t>Trong cuộc sống, ai cũng tìm kiếm hạnh phúc nhưng quan niệm về hạnh phúc của mỗi người khác nhau. Có người coi sự thỏa mãn vật chất, tình cảm của riêng mình là hạnh phúc. Nhưng cũng có không ít người quan niệm hạnh phúc là cống hiến, là trao tặng. Beethoven quan niệm</a:t>
            </a:r>
            <a:r>
              <a:rPr lang="en-US" sz="2700" dirty="0">
                <a:latin typeface="Times New Roman" panose="02020603050405020304" pitchFamily="18" charset="0"/>
                <a:cs typeface="Times New Roman" panose="02020603050405020304" pitchFamily="18" charset="0"/>
              </a:rPr>
              <a:t>,</a:t>
            </a:r>
            <a:r>
              <a:rPr lang="vi-VN" sz="2700" dirty="0">
                <a:latin typeface="Times New Roman" panose="02020603050405020304" pitchFamily="18" charset="0"/>
                <a:cs typeface="Times New Roman" panose="02020603050405020304" pitchFamily="18" charset="0"/>
              </a:rPr>
              <a:t> cuộc sống chỉ có ý nghĩa khi con người biết hi sinh cho hạnh phúc nhân loại. </a:t>
            </a:r>
            <a:endParaRPr lang="en-US" sz="2700" dirty="0">
              <a:latin typeface="Times New Roman" panose="02020603050405020304" pitchFamily="18" charset="0"/>
              <a:cs typeface="Times New Roman" panose="02020603050405020304" pitchFamily="18" charset="0"/>
            </a:endParaRPr>
          </a:p>
          <a:p>
            <a:pPr algn="just">
              <a:lnSpc>
                <a:spcPct val="120000"/>
              </a:lnSpc>
              <a:spcBef>
                <a:spcPts val="0"/>
              </a:spcBef>
              <a:buFontTx/>
              <a:buChar char="-"/>
            </a:pPr>
            <a:r>
              <a:rPr lang="vi-VN" sz="2700" dirty="0">
                <a:latin typeface="Times New Roman" panose="02020603050405020304" pitchFamily="18" charset="0"/>
                <a:cs typeface="Times New Roman" panose="02020603050405020304" pitchFamily="18" charset="0"/>
              </a:rPr>
              <a:t>Những người biết sống vì người </a:t>
            </a:r>
            <a:r>
              <a:rPr lang="vi-VN" sz="2700" dirty="0" smtClean="0">
                <a:latin typeface="Times New Roman" panose="02020603050405020304" pitchFamily="18" charset="0"/>
                <a:cs typeface="Times New Roman" panose="02020603050405020304" pitchFamily="18" charset="0"/>
              </a:rPr>
              <a:t>khác, </a:t>
            </a:r>
            <a:r>
              <a:rPr lang="vi-VN" sz="2700" dirty="0">
                <a:latin typeface="Times New Roman" panose="02020603050405020304" pitchFamily="18" charset="0"/>
                <a:cs typeface="Times New Roman" panose="02020603050405020304" pitchFamily="18" charset="0"/>
              </a:rPr>
              <a:t>đem lại hạnh phúc cho người </a:t>
            </a:r>
            <a:r>
              <a:rPr lang="vi-VN" sz="2700" dirty="0" smtClean="0">
                <a:latin typeface="Times New Roman" panose="02020603050405020304" pitchFamily="18" charset="0"/>
                <a:cs typeface="Times New Roman" panose="02020603050405020304" pitchFamily="18" charset="0"/>
              </a:rPr>
              <a:t>khác, </a:t>
            </a:r>
            <a:r>
              <a:rPr lang="vi-VN" sz="2700" dirty="0">
                <a:latin typeface="Times New Roman" panose="02020603050405020304" pitchFamily="18" charset="0"/>
                <a:cs typeface="Times New Roman" panose="02020603050405020304" pitchFamily="18" charset="0"/>
              </a:rPr>
              <a:t>là những người có tấm lòng nhân hậu; có cuộc sống đầy ý nghĩa cao </a:t>
            </a:r>
            <a:r>
              <a:rPr lang="vi-VN" sz="2700" dirty="0" smtClean="0">
                <a:latin typeface="Times New Roman" panose="02020603050405020304" pitchFamily="18" charset="0"/>
                <a:cs typeface="Times New Roman" panose="02020603050405020304" pitchFamily="18" charset="0"/>
              </a:rPr>
              <a:t>cả, </a:t>
            </a:r>
            <a:r>
              <a:rPr lang="vi-VN" sz="2700" dirty="0">
                <a:latin typeface="Times New Roman" panose="02020603050405020304" pitchFamily="18" charset="0"/>
                <a:cs typeface="Times New Roman" panose="02020603050405020304" pitchFamily="18" charset="0"/>
              </a:rPr>
              <a:t>đáng trân trọng… </a:t>
            </a:r>
            <a:r>
              <a:rPr lang="vi-VN" sz="2700" dirty="0" smtClean="0">
                <a:latin typeface="Times New Roman" panose="02020603050405020304" pitchFamily="18" charset="0"/>
                <a:cs typeface="Times New Roman" panose="02020603050405020304" pitchFamily="18" charset="0"/>
              </a:rPr>
              <a:t>Nê</a:t>
            </a:r>
            <a:r>
              <a:rPr lang="en-US" sz="2700" dirty="0" smtClean="0">
                <a:latin typeface="Times New Roman" panose="02020603050405020304" pitchFamily="18" charset="0"/>
                <a:cs typeface="Times New Roman" panose="02020603050405020304" pitchFamily="18" charset="0"/>
              </a:rPr>
              <a:t>u</a:t>
            </a:r>
            <a:r>
              <a:rPr lang="vi-VN" sz="2700" dirty="0" smtClean="0">
                <a:latin typeface="Times New Roman" panose="02020603050405020304" pitchFamily="18" charset="0"/>
                <a:cs typeface="Times New Roman" panose="02020603050405020304" pitchFamily="18" charset="0"/>
              </a:rPr>
              <a:t> </a:t>
            </a:r>
            <a:r>
              <a:rPr lang="vi-VN" sz="2700" dirty="0">
                <a:latin typeface="Times New Roman" panose="02020603050405020304" pitchFamily="18" charset="0"/>
                <a:cs typeface="Times New Roman" panose="02020603050405020304" pitchFamily="18" charset="0"/>
              </a:rPr>
              <a:t>dẫn chứng làm rõ luận điểm</a:t>
            </a:r>
            <a:r>
              <a:rPr lang="vi-VN" sz="2700" dirty="0" smtClean="0">
                <a:latin typeface="Times New Roman" panose="02020603050405020304" pitchFamily="18" charset="0"/>
                <a:cs typeface="Times New Roman" panose="02020603050405020304" pitchFamily="18" charset="0"/>
              </a:rPr>
              <a:t>.</a:t>
            </a:r>
            <a:endParaRPr lang="en-US" sz="2700" dirty="0" smtClean="0">
              <a:latin typeface="Times New Roman" panose="02020603050405020304" pitchFamily="18" charset="0"/>
              <a:cs typeface="Times New Roman" panose="02020603050405020304" pitchFamily="18" charset="0"/>
            </a:endParaRPr>
          </a:p>
          <a:p>
            <a:pPr algn="just">
              <a:lnSpc>
                <a:spcPct val="120000"/>
              </a:lnSpc>
              <a:spcBef>
                <a:spcPts val="0"/>
              </a:spcBef>
              <a:buFontTx/>
              <a:buChar char="-"/>
            </a:pPr>
            <a:r>
              <a:rPr lang="vi-VN" sz="2700" dirty="0" smtClean="0">
                <a:latin typeface="Times New Roman" panose="02020603050405020304" pitchFamily="18" charset="0"/>
                <a:cs typeface="Times New Roman" panose="02020603050405020304" pitchFamily="18" charset="0"/>
              </a:rPr>
              <a:t>Phê </a:t>
            </a:r>
            <a:r>
              <a:rPr lang="vi-VN" sz="2700" dirty="0">
                <a:latin typeface="Times New Roman" panose="02020603050405020304" pitchFamily="18" charset="0"/>
                <a:cs typeface="Times New Roman" panose="02020603050405020304" pitchFamily="18" charset="0"/>
              </a:rPr>
              <a:t>phán lối sống vị </a:t>
            </a:r>
            <a:r>
              <a:rPr lang="vi-VN" sz="2700" dirty="0" smtClean="0">
                <a:latin typeface="Times New Roman" panose="02020603050405020304" pitchFamily="18" charset="0"/>
                <a:cs typeface="Times New Roman" panose="02020603050405020304" pitchFamily="18" charset="0"/>
              </a:rPr>
              <a:t>k</a:t>
            </a:r>
            <a:r>
              <a:rPr lang="en-US" sz="2700" dirty="0" smtClean="0">
                <a:latin typeface="Times New Roman" panose="02020603050405020304" pitchFamily="18" charset="0"/>
                <a:cs typeface="Times New Roman" panose="02020603050405020304" pitchFamily="18" charset="0"/>
              </a:rPr>
              <a:t>ỉ</a:t>
            </a:r>
            <a:r>
              <a:rPr lang="vi-VN"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vô</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cảm</a:t>
            </a:r>
            <a:r>
              <a:rPr lang="en-US" sz="2700" dirty="0" smtClean="0">
                <a:latin typeface="Times New Roman" panose="02020603050405020304" pitchFamily="18" charset="0"/>
                <a:cs typeface="Times New Roman" panose="02020603050405020304" pitchFamily="18" charset="0"/>
              </a:rPr>
              <a:t> </a:t>
            </a:r>
            <a:r>
              <a:rPr lang="vi-VN" sz="2700" dirty="0" smtClean="0">
                <a:latin typeface="Times New Roman" panose="02020603050405020304" pitchFamily="18" charset="0"/>
                <a:cs typeface="Times New Roman" panose="02020603050405020304" pitchFamily="18" charset="0"/>
              </a:rPr>
              <a:t>đối với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cộng</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đồng</a:t>
            </a:r>
            <a:r>
              <a:rPr lang="vi-VN" sz="2700" dirty="0" smtClean="0">
                <a:latin typeface="Times New Roman" panose="02020603050405020304" pitchFamily="18" charset="0"/>
                <a:cs typeface="Times New Roman" panose="02020603050405020304" pitchFamily="18" charset="0"/>
              </a:rPr>
              <a:t>, </a:t>
            </a:r>
            <a:r>
              <a:rPr lang="vi-VN" sz="2700" dirty="0">
                <a:latin typeface="Times New Roman" panose="02020603050405020304" pitchFamily="18" charset="0"/>
                <a:cs typeface="Times New Roman" panose="02020603050405020304" pitchFamily="18" charset="0"/>
              </a:rPr>
              <a:t>xã hội . (Victor Hugo </a:t>
            </a:r>
            <a:r>
              <a:rPr lang="en-US" sz="2700" dirty="0" err="1">
                <a:latin typeface="Times New Roman" panose="02020603050405020304" pitchFamily="18" charset="0"/>
                <a:cs typeface="Times New Roman" panose="02020603050405020304" pitchFamily="18" charset="0"/>
              </a:rPr>
              <a:t>từng</a:t>
            </a:r>
            <a:r>
              <a:rPr lang="vi-VN" sz="2700" dirty="0">
                <a:latin typeface="Times New Roman" panose="02020603050405020304" pitchFamily="18" charset="0"/>
                <a:cs typeface="Times New Roman" panose="02020603050405020304" pitchFamily="18" charset="0"/>
              </a:rPr>
              <a:t> nói</a:t>
            </a:r>
            <a:r>
              <a:rPr lang="en-US" sz="2700" dirty="0">
                <a:latin typeface="Times New Roman" panose="02020603050405020304" pitchFamily="18" charset="0"/>
                <a:cs typeface="Times New Roman" panose="02020603050405020304" pitchFamily="18" charset="0"/>
              </a:rPr>
              <a:t>:</a:t>
            </a:r>
            <a:r>
              <a:rPr lang="vi-VN" sz="2700" dirty="0">
                <a:latin typeface="Times New Roman" panose="02020603050405020304" pitchFamily="18" charset="0"/>
                <a:cs typeface="Times New Roman" panose="02020603050405020304" pitchFamily="18" charset="0"/>
              </a:rPr>
              <a:t> </a:t>
            </a:r>
            <a:r>
              <a:rPr lang="vi-VN" sz="2700" i="1" dirty="0" smtClean="0">
                <a:latin typeface="Times New Roman" panose="02020603050405020304" pitchFamily="18" charset="0"/>
                <a:cs typeface="Times New Roman" panose="02020603050405020304" pitchFamily="18" charset="0"/>
              </a:rPr>
              <a:t>kẻ </a:t>
            </a:r>
            <a:r>
              <a:rPr lang="vi-VN" sz="2700" i="1" dirty="0">
                <a:latin typeface="Times New Roman" panose="02020603050405020304" pitchFamily="18" charset="0"/>
                <a:cs typeface="Times New Roman" panose="02020603050405020304" pitchFamily="18" charset="0"/>
              </a:rPr>
              <a:t>nào vì mình mà sống thì kẻ ấy vô tình đã chết với người khác</a:t>
            </a:r>
            <a:r>
              <a:rPr lang="en-US" sz="2700" dirty="0">
                <a:latin typeface="Times New Roman" panose="02020603050405020304" pitchFamily="18" charset="0"/>
                <a:cs typeface="Times New Roman" panose="02020603050405020304" pitchFamily="18" charset="0"/>
              </a:rPr>
              <a:t>).</a:t>
            </a:r>
          </a:p>
          <a:p>
            <a:pPr algn="just">
              <a:lnSpc>
                <a:spcPct val="100000"/>
              </a:lnSpc>
              <a:spcBef>
                <a:spcPts val="600"/>
              </a:spcBef>
            </a:pPr>
            <a:endParaRPr lang="en-US" sz="2700" dirty="0">
              <a:latin typeface="Times New Roman" panose="02020603050405020304" pitchFamily="18" charset="0"/>
              <a:cs typeface="Times New Roman" panose="02020603050405020304" pitchFamily="18" charset="0"/>
            </a:endParaRPr>
          </a:p>
        </p:txBody>
      </p:sp>
      <p:sp>
        <p:nvSpPr>
          <p:cNvPr id="5" name="Rectangle 4"/>
          <p:cNvSpPr/>
          <p:nvPr/>
        </p:nvSpPr>
        <p:spPr>
          <a:xfrm>
            <a:off x="5104642" y="274135"/>
            <a:ext cx="1531188" cy="646331"/>
          </a:xfrm>
          <a:prstGeom prst="rect">
            <a:avLst/>
          </a:prstGeom>
        </p:spPr>
        <p:txBody>
          <a:bodyPr wrap="none">
            <a:spAutoFit/>
          </a:bodyPr>
          <a:lstStyle/>
          <a:p>
            <a:pPr algn="ctr"/>
            <a:r>
              <a:rPr lang="en-US" sz="3600" b="1" dirty="0">
                <a:solidFill>
                  <a:srgbClr val="FF0000"/>
                </a:solidFill>
                <a:latin typeface="Times New Roman" panose="02020603050405020304" pitchFamily="18" charset="0"/>
                <a:cs typeface="Times New Roman" panose="02020603050405020304" pitchFamily="18" charset="0"/>
              </a:rPr>
              <a:t>GỢI Ý</a:t>
            </a:r>
          </a:p>
        </p:txBody>
      </p:sp>
    </p:spTree>
    <p:extLst>
      <p:ext uri="{BB962C8B-B14F-4D97-AF65-F5344CB8AC3E}">
        <p14:creationId xmlns:p14="http://schemas.microsoft.com/office/powerpoint/2010/main" val="2215692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Tải hình ảnh 84581f21dff214e5b03d93cce717 tại kho hình nền, ảnh đẹp  khoanh24.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711199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838199" y="922513"/>
            <a:ext cx="10515600" cy="5342819"/>
          </a:xfrm>
        </p:spPr>
        <p:txBody>
          <a:bodyPr>
            <a:normAutofit/>
          </a:bodyPr>
          <a:lstStyle/>
          <a:p>
            <a:pPr algn="just">
              <a:lnSpc>
                <a:spcPct val="150000"/>
              </a:lnSpc>
              <a:spcBef>
                <a:spcPts val="0"/>
              </a:spcBef>
              <a:buFont typeface="Wingdings" panose="05000000000000000000" pitchFamily="2" charset="2"/>
              <a:buChar char="§"/>
            </a:pPr>
            <a:r>
              <a:rPr lang="vi-VN" b="1" dirty="0">
                <a:latin typeface="Times New Roman" panose="02020603050405020304" pitchFamily="18" charset="0"/>
                <a:cs typeface="Times New Roman" panose="02020603050405020304" pitchFamily="18" charset="0"/>
              </a:rPr>
              <a:t>Liên hệ bản thân</a:t>
            </a:r>
            <a:endParaRPr lang="en-US" b="1" dirty="0">
              <a:latin typeface="Times New Roman" panose="02020603050405020304" pitchFamily="18" charset="0"/>
              <a:cs typeface="Times New Roman" panose="02020603050405020304" pitchFamily="18" charset="0"/>
            </a:endParaRPr>
          </a:p>
          <a:p>
            <a:pPr algn="just">
              <a:lnSpc>
                <a:spcPct val="150000"/>
              </a:lnSpc>
              <a:spcBef>
                <a:spcPts val="0"/>
              </a:spcBef>
              <a:buFontTx/>
              <a:buChar char="-"/>
            </a:pP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phúc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ta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tốt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đẹp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hội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mình</a:t>
            </a:r>
            <a:r>
              <a:rPr lang="en-US" dirty="0">
                <a:latin typeface="Times New Roman" panose="02020603050405020304" pitchFamily="18" charset="0"/>
                <a:cs typeface="Times New Roman" panose="02020603050405020304" pitchFamily="18" charset="0"/>
              </a:rPr>
              <a:t>.</a:t>
            </a:r>
          </a:p>
          <a:p>
            <a:pPr algn="just">
              <a:lnSpc>
                <a:spcPct val="150000"/>
              </a:lnSpc>
              <a:spcBef>
                <a:spcPts val="0"/>
              </a:spcBef>
              <a:buFontTx/>
              <a:buChar char="-"/>
            </a:pP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tâm</a:t>
            </a:r>
            <a:r>
              <a:rPr lang="en-US" dirty="0">
                <a:latin typeface="Times New Roman" panose="02020603050405020304" pitchFamily="18" charset="0"/>
                <a:cs typeface="Times New Roman" panose="02020603050405020304" pitchFamily="18" charset="0"/>
              </a:rPr>
              <a:t>, chia </a:t>
            </a:r>
            <a:r>
              <a:rPr lang="en-US" dirty="0" err="1">
                <a:latin typeface="Times New Roman" panose="02020603050405020304" pitchFamily="18" charset="0"/>
                <a:cs typeface="Times New Roman" panose="02020603050405020304" pitchFamily="18" charset="0"/>
              </a:rPr>
              <a:t>sẻ</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giúp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người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quanh</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ta.</a:t>
            </a:r>
            <a:endParaRPr lang="en-US"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en-US" b="1" dirty="0">
                <a:solidFill>
                  <a:srgbClr val="0000CC"/>
                </a:solidFill>
                <a:latin typeface="Times New Roman" panose="02020603050405020304" pitchFamily="18" charset="0"/>
                <a:cs typeface="Times New Roman" panose="02020603050405020304" pitchFamily="18" charset="0"/>
              </a:rPr>
              <a:t>3. </a:t>
            </a:r>
            <a:r>
              <a:rPr lang="en-US" b="1" dirty="0" err="1">
                <a:solidFill>
                  <a:srgbClr val="0000CC"/>
                </a:solidFill>
                <a:latin typeface="Times New Roman" panose="02020603050405020304" pitchFamily="18" charset="0"/>
                <a:cs typeface="Times New Roman" panose="02020603050405020304" pitchFamily="18" charset="0"/>
              </a:rPr>
              <a:t>Khẳng</a:t>
            </a:r>
            <a:r>
              <a:rPr lang="en-US" b="1" dirty="0">
                <a:solidFill>
                  <a:srgbClr val="0000CC"/>
                </a:solidFill>
                <a:latin typeface="Times New Roman" panose="02020603050405020304" pitchFamily="18" charset="0"/>
                <a:cs typeface="Times New Roman" panose="02020603050405020304" pitchFamily="18" charset="0"/>
              </a:rPr>
              <a:t> </a:t>
            </a:r>
            <a:r>
              <a:rPr lang="en-US" b="1" dirty="0" err="1">
                <a:solidFill>
                  <a:srgbClr val="0000CC"/>
                </a:solidFill>
                <a:latin typeface="Times New Roman" panose="02020603050405020304" pitchFamily="18" charset="0"/>
                <a:cs typeface="Times New Roman" panose="02020603050405020304" pitchFamily="18" charset="0"/>
              </a:rPr>
              <a:t>định</a:t>
            </a:r>
            <a:r>
              <a:rPr lang="en-US" b="1" dirty="0">
                <a:solidFill>
                  <a:srgbClr val="0000CC"/>
                </a:solidFill>
                <a:latin typeface="Times New Roman" panose="02020603050405020304" pitchFamily="18" charset="0"/>
                <a:cs typeface="Times New Roman" panose="02020603050405020304" pitchFamily="18" charset="0"/>
              </a:rPr>
              <a:t> ý </a:t>
            </a:r>
            <a:r>
              <a:rPr lang="en-US" b="1" dirty="0" err="1">
                <a:solidFill>
                  <a:srgbClr val="0000CC"/>
                </a:solidFill>
                <a:latin typeface="Times New Roman" panose="02020603050405020304" pitchFamily="18" charset="0"/>
                <a:cs typeface="Times New Roman" panose="02020603050405020304" pitchFamily="18" charset="0"/>
              </a:rPr>
              <a:t>nghĩa</a:t>
            </a:r>
            <a:r>
              <a:rPr lang="en-US" b="1" dirty="0">
                <a:solidFill>
                  <a:srgbClr val="0000CC"/>
                </a:solidFill>
                <a:latin typeface="Times New Roman" panose="02020603050405020304" pitchFamily="18" charset="0"/>
                <a:cs typeface="Times New Roman" panose="02020603050405020304" pitchFamily="18" charset="0"/>
              </a:rPr>
              <a:t> </a:t>
            </a:r>
            <a:r>
              <a:rPr lang="en-US" b="1" dirty="0" err="1">
                <a:solidFill>
                  <a:srgbClr val="0000CC"/>
                </a:solidFill>
                <a:latin typeface="Times New Roman" panose="02020603050405020304" pitchFamily="18" charset="0"/>
                <a:cs typeface="Times New Roman" panose="02020603050405020304" pitchFamily="18" charset="0"/>
              </a:rPr>
              <a:t>cao</a:t>
            </a:r>
            <a:r>
              <a:rPr lang="en-US" b="1" dirty="0">
                <a:solidFill>
                  <a:srgbClr val="0000CC"/>
                </a:solidFill>
                <a:latin typeface="Times New Roman" panose="02020603050405020304" pitchFamily="18" charset="0"/>
                <a:cs typeface="Times New Roman" panose="02020603050405020304" pitchFamily="18" charset="0"/>
              </a:rPr>
              <a:t> </a:t>
            </a:r>
            <a:r>
              <a:rPr lang="en-US" b="1" dirty="0" err="1">
                <a:solidFill>
                  <a:srgbClr val="0000CC"/>
                </a:solidFill>
                <a:latin typeface="Times New Roman" panose="02020603050405020304" pitchFamily="18" charset="0"/>
                <a:cs typeface="Times New Roman" panose="02020603050405020304" pitchFamily="18" charset="0"/>
              </a:rPr>
              <a:t>đẹp</a:t>
            </a:r>
            <a:r>
              <a:rPr lang="en-US" b="1" dirty="0">
                <a:solidFill>
                  <a:srgbClr val="0000CC"/>
                </a:solidFill>
                <a:latin typeface="Times New Roman" panose="02020603050405020304" pitchFamily="18" charset="0"/>
                <a:cs typeface="Times New Roman" panose="02020603050405020304" pitchFamily="18" charset="0"/>
              </a:rPr>
              <a:t> </a:t>
            </a:r>
            <a:r>
              <a:rPr lang="en-US" b="1" dirty="0" err="1">
                <a:solidFill>
                  <a:srgbClr val="0000CC"/>
                </a:solidFill>
                <a:latin typeface="Times New Roman" panose="02020603050405020304" pitchFamily="18" charset="0"/>
                <a:cs typeface="Times New Roman" panose="02020603050405020304" pitchFamily="18" charset="0"/>
              </a:rPr>
              <a:t>và</a:t>
            </a:r>
            <a:r>
              <a:rPr lang="en-US" b="1" dirty="0">
                <a:solidFill>
                  <a:srgbClr val="0000CC"/>
                </a:solidFill>
                <a:latin typeface="Times New Roman" panose="02020603050405020304" pitchFamily="18" charset="0"/>
                <a:cs typeface="Times New Roman" panose="02020603050405020304" pitchFamily="18" charset="0"/>
              </a:rPr>
              <a:t> </a:t>
            </a:r>
            <a:r>
              <a:rPr lang="en-US" b="1" dirty="0" err="1">
                <a:solidFill>
                  <a:srgbClr val="0000CC"/>
                </a:solidFill>
                <a:latin typeface="Times New Roman" panose="02020603050405020304" pitchFamily="18" charset="0"/>
                <a:cs typeface="Times New Roman" panose="02020603050405020304" pitchFamily="18" charset="0"/>
              </a:rPr>
              <a:t>tác</a:t>
            </a:r>
            <a:r>
              <a:rPr lang="en-US" b="1" dirty="0">
                <a:solidFill>
                  <a:srgbClr val="0000CC"/>
                </a:solidFill>
                <a:latin typeface="Times New Roman" panose="02020603050405020304" pitchFamily="18" charset="0"/>
                <a:cs typeface="Times New Roman" panose="02020603050405020304" pitchFamily="18" charset="0"/>
              </a:rPr>
              <a:t> </a:t>
            </a:r>
            <a:r>
              <a:rPr lang="en-US" b="1" dirty="0" err="1">
                <a:solidFill>
                  <a:srgbClr val="0000CC"/>
                </a:solidFill>
                <a:latin typeface="Times New Roman" panose="02020603050405020304" pitchFamily="18" charset="0"/>
                <a:cs typeface="Times New Roman" panose="02020603050405020304" pitchFamily="18" charset="0"/>
              </a:rPr>
              <a:t>dụng</a:t>
            </a:r>
            <a:r>
              <a:rPr lang="en-US" b="1" dirty="0">
                <a:solidFill>
                  <a:srgbClr val="0000CC"/>
                </a:solidFill>
                <a:latin typeface="Times New Roman" panose="02020603050405020304" pitchFamily="18" charset="0"/>
                <a:cs typeface="Times New Roman" panose="02020603050405020304" pitchFamily="18" charset="0"/>
              </a:rPr>
              <a:t> to </a:t>
            </a:r>
            <a:r>
              <a:rPr lang="en-US" b="1" dirty="0" err="1">
                <a:solidFill>
                  <a:srgbClr val="0000CC"/>
                </a:solidFill>
                <a:latin typeface="Times New Roman" panose="02020603050405020304" pitchFamily="18" charset="0"/>
                <a:cs typeface="Times New Roman" panose="02020603050405020304" pitchFamily="18" charset="0"/>
              </a:rPr>
              <a:t>lớn</a:t>
            </a:r>
            <a:r>
              <a:rPr lang="en-US" b="1" dirty="0">
                <a:solidFill>
                  <a:srgbClr val="0000CC"/>
                </a:solidFill>
                <a:latin typeface="Times New Roman" panose="02020603050405020304" pitchFamily="18" charset="0"/>
                <a:cs typeface="Times New Roman" panose="02020603050405020304" pitchFamily="18" charset="0"/>
              </a:rPr>
              <a:t> </a:t>
            </a:r>
            <a:r>
              <a:rPr lang="en-US" b="1" dirty="0" err="1">
                <a:solidFill>
                  <a:srgbClr val="0000CC"/>
                </a:solidFill>
                <a:latin typeface="Times New Roman" panose="02020603050405020304" pitchFamily="18" charset="0"/>
                <a:cs typeface="Times New Roman" panose="02020603050405020304" pitchFamily="18" charset="0"/>
              </a:rPr>
              <a:t>của</a:t>
            </a:r>
            <a:r>
              <a:rPr lang="en-US" b="1" dirty="0">
                <a:solidFill>
                  <a:srgbClr val="0000CC"/>
                </a:solidFill>
                <a:latin typeface="Times New Roman" panose="02020603050405020304" pitchFamily="18" charset="0"/>
                <a:cs typeface="Times New Roman" panose="02020603050405020304" pitchFamily="18" charset="0"/>
              </a:rPr>
              <a:t> </a:t>
            </a:r>
            <a:r>
              <a:rPr lang="en-US" b="1" dirty="0" err="1">
                <a:solidFill>
                  <a:srgbClr val="0000CC"/>
                </a:solidFill>
                <a:latin typeface="Times New Roman" panose="02020603050405020304" pitchFamily="18" charset="0"/>
                <a:cs typeface="Times New Roman" panose="02020603050405020304" pitchFamily="18" charset="0"/>
              </a:rPr>
              <a:t>câu</a:t>
            </a:r>
            <a:r>
              <a:rPr lang="en-US" b="1" dirty="0">
                <a:solidFill>
                  <a:srgbClr val="0000CC"/>
                </a:solidFill>
                <a:latin typeface="Times New Roman" panose="02020603050405020304" pitchFamily="18" charset="0"/>
                <a:cs typeface="Times New Roman" panose="02020603050405020304" pitchFamily="18" charset="0"/>
              </a:rPr>
              <a:t> </a:t>
            </a:r>
            <a:r>
              <a:rPr lang="en-US" b="1" dirty="0" err="1">
                <a:solidFill>
                  <a:srgbClr val="0000CC"/>
                </a:solidFill>
                <a:latin typeface="Times New Roman" panose="02020603050405020304" pitchFamily="18" charset="0"/>
                <a:cs typeface="Times New Roman" panose="02020603050405020304" pitchFamily="18" charset="0"/>
              </a:rPr>
              <a:t>nói</a:t>
            </a:r>
            <a:r>
              <a:rPr lang="en-US" b="1" dirty="0">
                <a:solidFill>
                  <a:srgbClr val="0000CC"/>
                </a:solidFill>
                <a:latin typeface="Times New Roman" panose="02020603050405020304" pitchFamily="18" charset="0"/>
                <a:cs typeface="Times New Roman" panose="02020603050405020304" pitchFamily="18" charset="0"/>
              </a:rPr>
              <a:t> </a:t>
            </a:r>
            <a:r>
              <a:rPr lang="en-US" b="1" dirty="0" err="1">
                <a:solidFill>
                  <a:srgbClr val="0000CC"/>
                </a:solidFill>
                <a:latin typeface="Times New Roman" panose="02020603050405020304" pitchFamily="18" charset="0"/>
                <a:cs typeface="Times New Roman" panose="02020603050405020304" pitchFamily="18" charset="0"/>
              </a:rPr>
              <a:t>đối</a:t>
            </a:r>
            <a:r>
              <a:rPr lang="en-US" b="1" dirty="0">
                <a:solidFill>
                  <a:srgbClr val="0000CC"/>
                </a:solidFill>
                <a:latin typeface="Times New Roman" panose="02020603050405020304" pitchFamily="18" charset="0"/>
                <a:cs typeface="Times New Roman" panose="02020603050405020304" pitchFamily="18" charset="0"/>
              </a:rPr>
              <a:t> </a:t>
            </a:r>
            <a:r>
              <a:rPr lang="en-US" b="1" dirty="0" err="1">
                <a:solidFill>
                  <a:srgbClr val="0000CC"/>
                </a:solidFill>
                <a:latin typeface="Times New Roman" panose="02020603050405020304" pitchFamily="18" charset="0"/>
                <a:cs typeface="Times New Roman" panose="02020603050405020304" pitchFamily="18" charset="0"/>
              </a:rPr>
              <a:t>với</a:t>
            </a:r>
            <a:r>
              <a:rPr lang="en-US" b="1" dirty="0">
                <a:solidFill>
                  <a:srgbClr val="0000CC"/>
                </a:solidFill>
                <a:latin typeface="Times New Roman" panose="02020603050405020304" pitchFamily="18" charset="0"/>
                <a:cs typeface="Times New Roman" panose="02020603050405020304" pitchFamily="18" charset="0"/>
              </a:rPr>
              <a:t> </a:t>
            </a:r>
            <a:r>
              <a:rPr lang="en-US" b="1" dirty="0" err="1">
                <a:solidFill>
                  <a:srgbClr val="0000CC"/>
                </a:solidFill>
                <a:latin typeface="Times New Roman" panose="02020603050405020304" pitchFamily="18" charset="0"/>
                <a:cs typeface="Times New Roman" panose="02020603050405020304" pitchFamily="18" charset="0"/>
              </a:rPr>
              <a:t>cuộc</a:t>
            </a:r>
            <a:r>
              <a:rPr lang="en-US" b="1" dirty="0">
                <a:solidFill>
                  <a:srgbClr val="0000CC"/>
                </a:solidFill>
                <a:latin typeface="Times New Roman" panose="02020603050405020304" pitchFamily="18" charset="0"/>
                <a:cs typeface="Times New Roman" panose="02020603050405020304" pitchFamily="18" charset="0"/>
              </a:rPr>
              <a:t> </a:t>
            </a:r>
            <a:r>
              <a:rPr lang="en-US" b="1" dirty="0" err="1">
                <a:solidFill>
                  <a:srgbClr val="0000CC"/>
                </a:solidFill>
                <a:latin typeface="Times New Roman" panose="02020603050405020304" pitchFamily="18" charset="0"/>
                <a:cs typeface="Times New Roman" panose="02020603050405020304" pitchFamily="18" charset="0"/>
              </a:rPr>
              <a:t>sống</a:t>
            </a:r>
            <a:r>
              <a:rPr lang="en-US" b="1" dirty="0">
                <a:solidFill>
                  <a:srgbClr val="0000CC"/>
                </a:solidFill>
                <a:latin typeface="Times New Roman" panose="02020603050405020304" pitchFamily="18" charset="0"/>
                <a:cs typeface="Times New Roman" panose="02020603050405020304" pitchFamily="18" charset="0"/>
              </a:rPr>
              <a:t>.</a:t>
            </a:r>
          </a:p>
          <a:p>
            <a:pPr algn="just">
              <a:lnSpc>
                <a:spcPct val="150000"/>
              </a:lnSpc>
              <a:spcBef>
                <a:spcPts val="600"/>
              </a:spcBef>
            </a:pPr>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5104642" y="274135"/>
            <a:ext cx="1531188" cy="646331"/>
          </a:xfrm>
          <a:prstGeom prst="rect">
            <a:avLst/>
          </a:prstGeom>
        </p:spPr>
        <p:txBody>
          <a:bodyPr wrap="none">
            <a:spAutoFit/>
          </a:bodyPr>
          <a:lstStyle/>
          <a:p>
            <a:pPr algn="ctr"/>
            <a:r>
              <a:rPr lang="en-US" sz="3600" b="1" dirty="0">
                <a:solidFill>
                  <a:srgbClr val="FF0000"/>
                </a:solidFill>
                <a:latin typeface="Times New Roman" panose="02020603050405020304" pitchFamily="18" charset="0"/>
                <a:cs typeface="Times New Roman" panose="02020603050405020304" pitchFamily="18" charset="0"/>
              </a:rPr>
              <a:t>GỢI Ý</a:t>
            </a:r>
          </a:p>
        </p:txBody>
      </p:sp>
    </p:spTree>
    <p:extLst>
      <p:ext uri="{BB962C8B-B14F-4D97-AF65-F5344CB8AC3E}">
        <p14:creationId xmlns:p14="http://schemas.microsoft.com/office/powerpoint/2010/main" val="2316443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https://i.pinimg.com/564x/48/dd/12/48dd12ee92e7a0ce20676c7c594a89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82224"/>
            <a:ext cx="12191999" cy="722488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349020" y="1812497"/>
            <a:ext cx="9493955" cy="3035446"/>
          </a:xfrm>
          <a:prstGeom prst="rect">
            <a:avLst/>
          </a:prstGeom>
        </p:spPr>
        <p:txBody>
          <a:bodyPr wrap="square">
            <a:spAutoFit/>
          </a:bodyPr>
          <a:lstStyle/>
          <a:p>
            <a:pPr algn="just">
              <a:lnSpc>
                <a:spcPct val="150000"/>
              </a:lnSpc>
              <a:spcBef>
                <a:spcPts val="600"/>
              </a:spcBef>
            </a:pPr>
            <a:r>
              <a:rPr lang="en-US" sz="3200" dirty="0" err="1" smtClean="0">
                <a:latin typeface="Times New Roman" panose="02020603050405020304" pitchFamily="18" charset="0"/>
                <a:cs typeface="Times New Roman" panose="02020603050405020304" pitchFamily="18" charset="0"/>
              </a:rPr>
              <a:t>Anh</a:t>
            </a:r>
            <a:r>
              <a:rPr lang="en-US" sz="3200" dirty="0" smtClean="0">
                <a:latin typeface="Times New Roman" panose="02020603050405020304" pitchFamily="18" charset="0"/>
                <a:cs typeface="Times New Roman" panose="02020603050405020304" pitchFamily="18" charset="0"/>
              </a:rPr>
              <a:t>/</a:t>
            </a:r>
            <a:r>
              <a:rPr lang="en-US" sz="3200" dirty="0" err="1" smtClean="0">
                <a:latin typeface="Times New Roman" panose="02020603050405020304" pitchFamily="18" charset="0"/>
                <a:cs typeface="Times New Roman" panose="02020603050405020304" pitchFamily="18" charset="0"/>
              </a:rPr>
              <a:t>Chị</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suy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nghĩ</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như</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thế</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nào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tượng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ngày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càng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nhiều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tích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cực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tham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cứu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nghèo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bất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hạnh</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algn="just">
              <a:lnSpc>
                <a:spcPct val="150000"/>
              </a:lnSpc>
              <a:spcBef>
                <a:spcPts val="600"/>
              </a:spcBef>
            </a:pPr>
            <a:endParaRPr lang="en-US" sz="3200" dirty="0">
              <a:latin typeface="Times New Roman" panose="02020603050405020304" pitchFamily="18" charset="0"/>
              <a:cs typeface="Times New Roman" panose="02020603050405020304" pitchFamily="18" charset="0"/>
            </a:endParaRPr>
          </a:p>
        </p:txBody>
      </p:sp>
      <p:sp>
        <p:nvSpPr>
          <p:cNvPr id="2" name="Rectangle 1"/>
          <p:cNvSpPr/>
          <p:nvPr/>
        </p:nvSpPr>
        <p:spPr>
          <a:xfrm>
            <a:off x="5509940" y="849574"/>
            <a:ext cx="1172116" cy="823752"/>
          </a:xfrm>
          <a:prstGeom prst="rect">
            <a:avLst/>
          </a:prstGeom>
        </p:spPr>
        <p:txBody>
          <a:bodyPr wrap="none">
            <a:spAutoFit/>
          </a:bodyPr>
          <a:lstStyle/>
          <a:p>
            <a:pPr algn="ctr">
              <a:lnSpc>
                <a:spcPct val="150000"/>
              </a:lnSpc>
              <a:spcBef>
                <a:spcPts val="600"/>
              </a:spcBef>
            </a:pPr>
            <a:r>
              <a:rPr lang="en-US" sz="3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ĐỀ 2</a:t>
            </a:r>
          </a:p>
        </p:txBody>
      </p:sp>
    </p:spTree>
    <p:extLst>
      <p:ext uri="{BB962C8B-B14F-4D97-AF65-F5344CB8AC3E}">
        <p14:creationId xmlns:p14="http://schemas.microsoft.com/office/powerpoint/2010/main" val="1108051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s://i.pinimg.com/564x/48/dd/12/48dd12ee92e7a0ce20676c7c594a89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1999" cy="722488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1207910" y="1436774"/>
            <a:ext cx="9776178" cy="4351338"/>
          </a:xfrm>
        </p:spPr>
        <p:txBody>
          <a:bodyPr/>
          <a:lstStyle/>
          <a:p>
            <a:pPr algn="just">
              <a:lnSpc>
                <a:spcPct val="150000"/>
              </a:lnSpc>
              <a:buFont typeface="Wingdings" panose="05000000000000000000" pitchFamily="2" charset="2"/>
              <a:buChar char="v"/>
            </a:pPr>
            <a:r>
              <a:rPr lang="en-US" b="1" dirty="0" err="1">
                <a:latin typeface="Times New Roman" panose="02020603050405020304" pitchFamily="18" charset="0"/>
                <a:cs typeface="Times New Roman" panose="02020603050405020304" pitchFamily="18" charset="0"/>
              </a:rPr>
              <a:t>Viết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bài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văn</a:t>
            </a:r>
            <a:r>
              <a:rPr lang="en-US" b="1" dirty="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nghị</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luận</a:t>
            </a:r>
            <a:endParaRPr lang="en-US" b="1" dirty="0" smtClean="0">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ü"/>
            </a:pPr>
            <a:r>
              <a:rPr lang="vi-VN" i="1" dirty="0" smtClean="0">
                <a:solidFill>
                  <a:srgbClr val="0000CC"/>
                </a:solidFill>
                <a:latin typeface="Times New Roman" panose="02020603050405020304" pitchFamily="18" charset="0"/>
                <a:cs typeface="Times New Roman" panose="02020603050405020304" pitchFamily="18" charset="0"/>
              </a:rPr>
              <a:t>Xác </a:t>
            </a:r>
            <a:r>
              <a:rPr lang="vi-VN" i="1" dirty="0">
                <a:solidFill>
                  <a:srgbClr val="0000CC"/>
                </a:solidFill>
                <a:latin typeface="Times New Roman" panose="02020603050405020304" pitchFamily="18" charset="0"/>
                <a:cs typeface="Times New Roman" panose="02020603050405020304" pitchFamily="18" charset="0"/>
              </a:rPr>
              <a:t>định đúng vấn đề cần nghị </a:t>
            </a:r>
            <a:r>
              <a:rPr lang="vi-VN" i="1" dirty="0" smtClean="0">
                <a:solidFill>
                  <a:srgbClr val="0000CC"/>
                </a:solidFill>
                <a:latin typeface="Times New Roman" panose="02020603050405020304" pitchFamily="18" charset="0"/>
                <a:cs typeface="Times New Roman" panose="02020603050405020304" pitchFamily="18" charset="0"/>
              </a:rPr>
              <a:t>luận</a:t>
            </a:r>
            <a:endParaRPr lang="en-US" i="1" dirty="0" smtClean="0">
              <a:solidFill>
                <a:srgbClr val="0000CC"/>
              </a:solidFill>
              <a:latin typeface="Times New Roman" panose="02020603050405020304" pitchFamily="18" charset="0"/>
              <a:cs typeface="Times New Roman" panose="02020603050405020304" pitchFamily="18" charset="0"/>
            </a:endParaRPr>
          </a:p>
          <a:p>
            <a:pPr marL="0" indent="0" algn="just">
              <a:lnSpc>
                <a:spcPct val="150000"/>
              </a:lnSpc>
              <a:buNone/>
            </a:pP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Suy</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nghĩ</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về</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tượng</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ngày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càng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tích</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cực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tham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gia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hoạt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động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cứu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trợ</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những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người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nghèo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bất</a:t>
            </a:r>
            <a:r>
              <a:rPr lang="en-US" i="1" dirty="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hạnh</a:t>
            </a:r>
            <a:r>
              <a:rPr lang="en-US" i="1" dirty="0" smtClean="0">
                <a:latin typeface="Times New Roman" panose="02020603050405020304" pitchFamily="18" charset="0"/>
                <a:cs typeface="Times New Roman" panose="02020603050405020304" pitchFamily="18" charset="0"/>
              </a:rPr>
              <a:t>.</a:t>
            </a:r>
            <a:endParaRPr lang="en-US" i="1" dirty="0">
              <a:solidFill>
                <a:srgbClr val="0000CC"/>
              </a:solidFill>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ü"/>
            </a:pPr>
            <a:r>
              <a:rPr lang="vi-VN" i="1" dirty="0" smtClean="0">
                <a:solidFill>
                  <a:srgbClr val="0000CC"/>
                </a:solidFill>
                <a:latin typeface="Times New Roman" panose="02020603050405020304" pitchFamily="18" charset="0"/>
                <a:cs typeface="Times New Roman" panose="02020603050405020304" pitchFamily="18" charset="0"/>
              </a:rPr>
              <a:t>Triển </a:t>
            </a:r>
            <a:r>
              <a:rPr lang="vi-VN" i="1" dirty="0">
                <a:solidFill>
                  <a:srgbClr val="0000CC"/>
                </a:solidFill>
                <a:latin typeface="Times New Roman" panose="02020603050405020304" pitchFamily="18" charset="0"/>
                <a:cs typeface="Times New Roman" panose="02020603050405020304" pitchFamily="18" charset="0"/>
              </a:rPr>
              <a:t>khai vấn đề nghị luận thành các luận </a:t>
            </a:r>
            <a:r>
              <a:rPr lang="vi-VN" i="1" dirty="0" smtClean="0">
                <a:solidFill>
                  <a:srgbClr val="0000CC"/>
                </a:solidFill>
                <a:latin typeface="Times New Roman" panose="02020603050405020304" pitchFamily="18" charset="0"/>
                <a:cs typeface="Times New Roman" panose="02020603050405020304" pitchFamily="18" charset="0"/>
              </a:rPr>
              <a:t>điểm</a:t>
            </a:r>
            <a:endParaRPr lang="en-US" dirty="0">
              <a:solidFill>
                <a:srgbClr val="0000CC"/>
              </a:solidFill>
              <a:latin typeface="Times New Roman" panose="02020603050405020304" pitchFamily="18" charset="0"/>
              <a:cs typeface="Times New Roman" panose="02020603050405020304" pitchFamily="18" charset="0"/>
            </a:endParaRPr>
          </a:p>
          <a:p>
            <a:pPr algn="just">
              <a:lnSpc>
                <a:spcPct val="150000"/>
              </a:lnSpc>
            </a:pPr>
            <a:endParaRPr lang="en-US" dirty="0">
              <a:latin typeface="Times New Roman" panose="02020603050405020304" pitchFamily="18" charset="0"/>
              <a:cs typeface="Times New Roman" panose="02020603050405020304" pitchFamily="18" charset="0"/>
            </a:endParaRPr>
          </a:p>
        </p:txBody>
      </p:sp>
      <p:sp>
        <p:nvSpPr>
          <p:cNvPr id="5" name="TextBox 4"/>
          <p:cNvSpPr txBox="1"/>
          <p:nvPr/>
        </p:nvSpPr>
        <p:spPr>
          <a:xfrm>
            <a:off x="3736622" y="508000"/>
            <a:ext cx="3375378" cy="584775"/>
          </a:xfrm>
          <a:prstGeom prst="rect">
            <a:avLst/>
          </a:prstGeom>
          <a:noFill/>
        </p:spPr>
        <p:txBody>
          <a:bodyPr wrap="square" rtlCol="0">
            <a:spAutoFit/>
          </a:bodyPr>
          <a:lstStyle/>
          <a:p>
            <a:pPr algn="ctr"/>
            <a:r>
              <a:rPr lang="en-US" sz="3200" b="1" dirty="0" smtClean="0">
                <a:solidFill>
                  <a:srgbClr val="FF0000"/>
                </a:solidFill>
                <a:latin typeface="Times New Roman" panose="02020603050405020304" pitchFamily="18" charset="0"/>
                <a:cs typeface="Times New Roman" panose="02020603050405020304" pitchFamily="18" charset="0"/>
              </a:rPr>
              <a:t>GỢI Ý</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3302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s://i.pinimg.com/564x/48/dd/12/48dd12ee92e7a0ce20676c7c594a895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1999" cy="722488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1044221" y="653166"/>
            <a:ext cx="10103556" cy="4076878"/>
          </a:xfrm>
        </p:spPr>
        <p:txBody>
          <a:bodyPr>
            <a:noAutofit/>
          </a:bodyPr>
          <a:lstStyle/>
          <a:p>
            <a:pPr marL="0" indent="0" algn="just">
              <a:lnSpc>
                <a:spcPct val="150000"/>
              </a:lnSpc>
              <a:spcBef>
                <a:spcPts val="0"/>
              </a:spcBef>
              <a:buNone/>
            </a:pPr>
            <a:endParaRPr lang="en-US" dirty="0">
              <a:latin typeface="Times New Roman" panose="02020603050405020304" pitchFamily="18" charset="0"/>
              <a:cs typeface="Times New Roman" panose="02020603050405020304" pitchFamily="18" charset="0"/>
            </a:endParaRPr>
          </a:p>
          <a:p>
            <a:pPr algn="just">
              <a:lnSpc>
                <a:spcPct val="150000"/>
              </a:lnSpc>
              <a:spcBef>
                <a:spcPts val="0"/>
              </a:spcBef>
            </a:pPr>
            <a:endParaRPr lang="en-US" dirty="0">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1365955" y="653166"/>
            <a:ext cx="10134600" cy="494587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None/>
            </a:pPr>
            <a:r>
              <a:rPr lang="en-US" sz="3600" b="1" dirty="0" smtClean="0">
                <a:solidFill>
                  <a:srgbClr val="FF0000"/>
                </a:solidFill>
                <a:latin typeface="Times New Roman" panose="02020603050405020304" pitchFamily="18" charset="0"/>
                <a:cs typeface="Times New Roman" panose="02020603050405020304" pitchFamily="18" charset="0"/>
              </a:rPr>
              <a:t>GỢI Ý</a:t>
            </a:r>
          </a:p>
          <a:p>
            <a:pPr marL="0" indent="0" algn="just">
              <a:lnSpc>
                <a:spcPct val="150000"/>
              </a:lnSpc>
              <a:buFont typeface="Arial" panose="020B0604020202020204" pitchFamily="34" charset="0"/>
              <a:buNone/>
            </a:pPr>
            <a:r>
              <a:rPr lang="en-US" b="1" dirty="0" smtClean="0">
                <a:latin typeface="Times New Roman" panose="02020603050405020304" pitchFamily="18" charset="0"/>
                <a:cs typeface="Times New Roman" panose="02020603050405020304" pitchFamily="18" charset="0"/>
              </a:rPr>
              <a:t>1. </a:t>
            </a:r>
            <a:r>
              <a:rPr lang="en-US" b="1" dirty="0" err="1" smtClean="0">
                <a:latin typeface="Times New Roman" panose="02020603050405020304" pitchFamily="18" charset="0"/>
                <a:cs typeface="Times New Roman" panose="02020603050405020304" pitchFamily="18" charset="0"/>
              </a:rPr>
              <a:t>Tái</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hiện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hiện</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tượng</a:t>
            </a:r>
            <a:endParaRPr lang="en-US" b="1" dirty="0" smtClean="0">
              <a:latin typeface="Times New Roman" panose="02020603050405020304" pitchFamily="18" charset="0"/>
              <a:cs typeface="Times New Roman" panose="02020603050405020304" pitchFamily="18" charset="0"/>
            </a:endParaRPr>
          </a:p>
          <a:p>
            <a:pPr algn="just">
              <a:lnSpc>
                <a:spcPct val="150000"/>
              </a:lnSpc>
              <a:buFontTx/>
              <a:buChar char="-"/>
            </a:pPr>
            <a:r>
              <a:rPr lang="en-US" dirty="0" err="1" smtClean="0">
                <a:latin typeface="Times New Roman" panose="02020603050405020304" pitchFamily="18" charset="0"/>
                <a:cs typeface="Times New Roman" panose="02020603050405020304" pitchFamily="18" charset="0"/>
              </a:rPr>
              <a:t>Cơ</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quan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nước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chính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quyền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địa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phương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vận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động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gây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quỹ</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tương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trợ</a:t>
            </a:r>
            <a:r>
              <a:rPr lang="en-US" dirty="0" smtClean="0">
                <a:latin typeface="Times New Roman" panose="02020603050405020304" pitchFamily="18" charset="0"/>
                <a:cs typeface="Times New Roman" panose="02020603050405020304" pitchFamily="18" charset="0"/>
              </a:rPr>
              <a:t>.</a:t>
            </a:r>
          </a:p>
          <a:p>
            <a:pPr algn="just">
              <a:lnSpc>
                <a:spcPct val="150000"/>
              </a:lnSpc>
              <a:buFontTx/>
              <a:buChar char="-"/>
            </a:pPr>
            <a:r>
              <a:rPr lang="en-US" dirty="0" err="1" smtClean="0">
                <a:latin typeface="Times New Roman" panose="02020603050405020304" pitchFamily="18" charset="0"/>
                <a:cs typeface="Times New Roman" panose="02020603050405020304" pitchFamily="18" charset="0"/>
              </a:rPr>
              <a:t>Các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tổ</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chức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từ</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thiện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cùng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nhân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dân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quyên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góp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giúp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đỡ</a:t>
            </a:r>
            <a:r>
              <a:rPr lang="en-US" dirty="0" smtClean="0">
                <a:latin typeface="Times New Roman" panose="02020603050405020304" pitchFamily="18" charset="0"/>
                <a:cs typeface="Times New Roman" panose="02020603050405020304" pitchFamily="18" charset="0"/>
              </a:rPr>
              <a:t>.</a:t>
            </a:r>
          </a:p>
          <a:p>
            <a:pPr algn="just">
              <a:lnSpc>
                <a:spcPct val="150000"/>
              </a:lnSpc>
              <a:buFontTx/>
              <a:buChar char="-"/>
            </a:pPr>
            <a:r>
              <a:rPr lang="en-US" dirty="0" err="1" smtClean="0">
                <a:latin typeface="Times New Roman" panose="02020603050405020304" pitchFamily="18" charset="0"/>
                <a:cs typeface="Times New Roman" panose="02020603050405020304" pitchFamily="18" charset="0"/>
              </a:rPr>
              <a:t>Các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cơ</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quan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truyền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thông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như</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đài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truyền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hình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báo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chí</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tổ</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chức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những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chương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trình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nhân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đạo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lạc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quyên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trong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cả</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nước</a:t>
            </a:r>
            <a:r>
              <a:rPr lang="en-US" dirty="0" smtClean="0">
                <a:latin typeface="Times New Roman" panose="02020603050405020304" pitchFamily="18" charset="0"/>
                <a:cs typeface="Times New Roman" panose="02020603050405020304" pitchFamily="18" charset="0"/>
              </a:rPr>
              <a:t> … </a:t>
            </a:r>
          </a:p>
          <a:p>
            <a:pPr algn="just">
              <a:lnSpc>
                <a:spcPct val="150000"/>
              </a:lnSpc>
              <a:buFontTx/>
              <a:buChar char="-"/>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9485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anim calcmode="lin" valueType="num">
                                      <p:cBhvr additive="base">
                                        <p:cTn id="11"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anim calcmode="lin" valueType="num">
                                      <p:cBhvr additive="base">
                                        <p:cTn id="1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additive="base">
                                        <p:cTn id="1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403</TotalTime>
  <Words>742</Words>
  <Application>Microsoft Office PowerPoint</Application>
  <PresentationFormat>Widescreen</PresentationFormat>
  <Paragraphs>49</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51</cp:revision>
  <dcterms:created xsi:type="dcterms:W3CDTF">2021-10-17T00:19:15Z</dcterms:created>
  <dcterms:modified xsi:type="dcterms:W3CDTF">2021-10-24T10:28:28Z</dcterms:modified>
</cp:coreProperties>
</file>